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1" r:id="rId2"/>
    <p:sldId id="292" r:id="rId3"/>
    <p:sldId id="285" r:id="rId4"/>
    <p:sldId id="303" r:id="rId5"/>
    <p:sldId id="297" r:id="rId6"/>
    <p:sldId id="302" r:id="rId7"/>
    <p:sldId id="304" r:id="rId8"/>
    <p:sldId id="272" r:id="rId9"/>
  </p:sldIdLst>
  <p:sldSz cx="9144000" cy="6858000" type="screen4x3"/>
  <p:notesSz cx="6669088" cy="9928225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A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13177966451825"/>
          <c:y val="4.6179984234997758E-2"/>
          <c:w val="0.8688682406009367"/>
          <c:h val="0.6372678858568005"/>
        </c:manualLayout>
      </c:layout>
      <c:bar3D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KPR pamatbudžets</c:v>
                </c:pt>
                <c:pt idx="1">
                  <c:v>ESStruktūrfondu Informācijas centrs</c:v>
                </c:pt>
                <c:pt idx="2">
                  <c:v>Sabiedriskā transporta funkcijas administrēšana</c:v>
                </c:pt>
                <c:pt idx="3">
                  <c:v>Piesaistītais projektu finansējums reģionam</c:v>
                </c:pt>
                <c:pt idx="4">
                  <c:v>Projektu kopīgais budžets</c:v>
                </c:pt>
                <c:pt idx="5">
                  <c:v>Dotācija reģiona sabiedriskajam transportam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KPR pamatbudžets</c:v>
                </c:pt>
                <c:pt idx="1">
                  <c:v>ESStruktūrfondu Informācijas centrs</c:v>
                </c:pt>
                <c:pt idx="2">
                  <c:v>Sabiedriskā transporta funkcijas administrēšana</c:v>
                </c:pt>
                <c:pt idx="3">
                  <c:v>Piesaistītais projektu finansējums reģionam</c:v>
                </c:pt>
                <c:pt idx="4">
                  <c:v>Projektu kopīgais budžets</c:v>
                </c:pt>
                <c:pt idx="5">
                  <c:v>Dotācija reģiona sabiedriskajam transportam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2786854768154011E-2"/>
                  <c:y val="-3.9500079801418498E-3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 </a:t>
                    </a:r>
                    <a:r>
                      <a:rPr lang="en-US" dirty="0" smtClean="0"/>
                      <a:t>11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3916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917979002624723E-2"/>
                  <c:y val="-1.2578130778303878E-2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 </a:t>
                    </a:r>
                    <a:r>
                      <a:rPr lang="en-US" dirty="0" smtClean="0"/>
                      <a:t>19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917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495078740157484E-2"/>
                  <c:y val="-9.9610659912309323E-3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 </a:t>
                    </a:r>
                    <a:r>
                      <a:rPr lang="en-US" dirty="0" smtClean="0"/>
                      <a:t>40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207786526684164E-2"/>
                  <c:y val="-8.1100623748642485E-3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 </a:t>
                    </a:r>
                    <a:r>
                      <a:rPr lang="en-US" dirty="0" smtClean="0"/>
                      <a:t>2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140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452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50481189851271E-2"/>
                  <c:y val="-4.4087039341450191E-3"/>
                </c:manualLayout>
              </c:layout>
              <c:tx>
                <c:rich>
                  <a:bodyPr/>
                  <a:lstStyle/>
                  <a:p>
                    <a:r>
                      <a:rPr lang="lv-LV" dirty="0" smtClean="0"/>
                      <a:t> </a:t>
                    </a:r>
                    <a:r>
                      <a:rPr lang="en-US" dirty="0" smtClean="0"/>
                      <a:t>5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566</a:t>
                    </a:r>
                    <a:r>
                      <a:rPr lang="lv-LV" dirty="0" smtClean="0"/>
                      <a:t> </a:t>
                    </a:r>
                    <a:r>
                      <a:rPr lang="en-US" dirty="0" smtClean="0"/>
                      <a:t>690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85952960870869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lv-LV" sz="1800" b="0" i="0" u="none" strike="noStrike" baseline="0" dirty="0" smtClean="0">
                        <a:effectLst/>
                      </a:rPr>
                      <a:t>1 868 788 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KPR pamatbudžets</c:v>
                </c:pt>
                <c:pt idx="1">
                  <c:v>ESStruktūrfondu Informācijas centrs</c:v>
                </c:pt>
                <c:pt idx="2">
                  <c:v>Sabiedriskā transporta funkcijas administrēšana</c:v>
                </c:pt>
                <c:pt idx="3">
                  <c:v>Piesaistītais projektu finansējums reģionam</c:v>
                </c:pt>
                <c:pt idx="4">
                  <c:v>Projektu kopīgais budžets</c:v>
                </c:pt>
                <c:pt idx="5">
                  <c:v>Dotācija reģiona sabiedriskajam transportam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113916</c:v>
                </c:pt>
                <c:pt idx="1">
                  <c:v>19917</c:v>
                </c:pt>
                <c:pt idx="2">
                  <c:v>40000</c:v>
                </c:pt>
                <c:pt idx="3">
                  <c:v>2140452</c:v>
                </c:pt>
                <c:pt idx="4">
                  <c:v>5566690</c:v>
                </c:pt>
                <c:pt idx="5">
                  <c:v>1940000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589376"/>
        <c:axId val="39590912"/>
        <c:axId val="0"/>
      </c:bar3DChart>
      <c:catAx>
        <c:axId val="39589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 b="1" baseline="0"/>
            </a:pPr>
            <a:endParaRPr lang="lv-LV"/>
          </a:p>
        </c:txPr>
        <c:crossAx val="39590912"/>
        <c:crosses val="autoZero"/>
        <c:auto val="1"/>
        <c:lblAlgn val="r"/>
        <c:lblOffset val="100"/>
        <c:noMultiLvlLbl val="0"/>
      </c:catAx>
      <c:valAx>
        <c:axId val="395909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3958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59830F-D285-4E06-9CE3-92B23121110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F3DA3BB-1D6C-40E9-98AF-DDC20BC5131E}">
      <dgm:prSet phldrT="[Text]" custT="1"/>
      <dgm:spPr/>
      <dgm:t>
        <a:bodyPr/>
        <a:lstStyle/>
        <a:p>
          <a:r>
            <a:rPr lang="lv-LV" sz="800" dirty="0" smtClean="0">
              <a:solidFill>
                <a:schemeClr val="bg1"/>
              </a:solidFill>
            </a:rPr>
            <a:t>A</a:t>
          </a:r>
          <a:endParaRPr lang="lv-LV" sz="800" dirty="0">
            <a:solidFill>
              <a:schemeClr val="bg1"/>
            </a:solidFill>
          </a:endParaRPr>
        </a:p>
      </dgm:t>
    </dgm:pt>
    <dgm:pt modelId="{B69E2AFF-23FE-49FB-861B-2245FE083816}" type="parTrans" cxnId="{3042CB7E-D10A-490F-BD00-CE0EE676A341}">
      <dgm:prSet/>
      <dgm:spPr/>
      <dgm:t>
        <a:bodyPr/>
        <a:lstStyle/>
        <a:p>
          <a:endParaRPr lang="lv-LV"/>
        </a:p>
      </dgm:t>
    </dgm:pt>
    <dgm:pt modelId="{697AA62F-0478-40BA-9186-CF794BADCEEE}" type="sibTrans" cxnId="{3042CB7E-D10A-490F-BD00-CE0EE676A341}">
      <dgm:prSet/>
      <dgm:spPr/>
      <dgm:t>
        <a:bodyPr/>
        <a:lstStyle/>
        <a:p>
          <a:endParaRPr lang="lv-LV"/>
        </a:p>
      </dgm:t>
    </dgm:pt>
    <dgm:pt modelId="{451634B8-E211-4EE5-AB4B-F4D2EF74862A}">
      <dgm:prSet phldrT="[Text]" custT="1"/>
      <dgm:spPr/>
      <dgm:t>
        <a:bodyPr/>
        <a:lstStyle/>
        <a:p>
          <a:r>
            <a:rPr lang="lv-LV" sz="1000" b="0" dirty="0" smtClean="0">
              <a:solidFill>
                <a:schemeClr val="tx1"/>
              </a:solidFill>
              <a:latin typeface="Calibri" pitchFamily="34" charset="0"/>
            </a:rPr>
            <a:t>Mūžizglītības pārrobežu kapacitātes paaugstināšana</a:t>
          </a: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5L</a:t>
          </a: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Projekta budžets 1 014 652 EUR</a:t>
          </a:r>
          <a:endParaRPr lang="lv-LV" sz="1000" dirty="0">
            <a:latin typeface="Calibri" pitchFamily="34" charset="0"/>
          </a:endParaRPr>
        </a:p>
      </dgm:t>
    </dgm:pt>
    <dgm:pt modelId="{0BF44054-BA4A-48C7-BF10-B0C34D175122}" type="parTrans" cxnId="{B074B9CA-0AAE-43C4-A683-8B5D6088022F}">
      <dgm:prSet/>
      <dgm:spPr/>
      <dgm:t>
        <a:bodyPr/>
        <a:lstStyle/>
        <a:p>
          <a:endParaRPr lang="lv-LV"/>
        </a:p>
      </dgm:t>
    </dgm:pt>
    <dgm:pt modelId="{13F038DB-F2C8-4807-8F5D-18E57071CBE1}" type="sibTrans" cxnId="{B074B9CA-0AAE-43C4-A683-8B5D6088022F}">
      <dgm:prSet/>
      <dgm:spPr/>
      <dgm:t>
        <a:bodyPr/>
        <a:lstStyle/>
        <a:p>
          <a:endParaRPr lang="lv-LV"/>
        </a:p>
      </dgm:t>
    </dgm:pt>
    <dgm:pt modelId="{A1ED224D-DF96-4932-A48A-B65B828FFD38}">
      <dgm:prSet phldrT="[Text]" custT="1"/>
      <dgm:spPr/>
      <dgm:t>
        <a:bodyPr/>
        <a:lstStyle/>
        <a:p>
          <a:r>
            <a:rPr lang="lv-LV" sz="8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f</a:t>
          </a:r>
          <a:endParaRPr lang="lv-LV" sz="8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A87DC83C-199E-4FAC-9305-CC43DAF52648}" type="parTrans" cxnId="{2FB0EE53-FC7E-4270-9843-26F75AC566BE}">
      <dgm:prSet/>
      <dgm:spPr/>
      <dgm:t>
        <a:bodyPr/>
        <a:lstStyle/>
        <a:p>
          <a:endParaRPr lang="lv-LV"/>
        </a:p>
      </dgm:t>
    </dgm:pt>
    <dgm:pt modelId="{047555A5-E34A-4966-8F81-A671B98A64F7}" type="sibTrans" cxnId="{2FB0EE53-FC7E-4270-9843-26F75AC566BE}">
      <dgm:prSet/>
      <dgm:spPr/>
      <dgm:t>
        <a:bodyPr/>
        <a:lstStyle/>
        <a:p>
          <a:endParaRPr lang="lv-LV"/>
        </a:p>
      </dgm:t>
    </dgm:pt>
    <dgm:pt modelId="{2884421B-B211-4AF1-B962-9136F5CE99B2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1200" b="0" dirty="0" smtClean="0">
              <a:solidFill>
                <a:schemeClr val="tx1"/>
              </a:solidFill>
              <a:latin typeface="Calibri" pitchFamily="34" charset="0"/>
            </a:rPr>
            <a:t>Kurzemes reģiona ostu attīstība</a:t>
          </a: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483 495 EUR</a:t>
          </a:r>
          <a:endParaRPr lang="lv-LV" sz="1200" b="1" dirty="0">
            <a:latin typeface="Calibri" pitchFamily="34" charset="0"/>
          </a:endParaRPr>
        </a:p>
      </dgm:t>
    </dgm:pt>
    <dgm:pt modelId="{765DB80D-1198-4A36-B97E-49954DCC87D4}" type="parTrans" cxnId="{E30A6BE2-3A8B-4E5D-B4C8-FCC64AF84DDE}">
      <dgm:prSet/>
      <dgm:spPr/>
      <dgm:t>
        <a:bodyPr/>
        <a:lstStyle/>
        <a:p>
          <a:endParaRPr lang="lv-LV"/>
        </a:p>
      </dgm:t>
    </dgm:pt>
    <dgm:pt modelId="{7AF730D2-F24E-4B6D-852E-AAA26643669A}" type="sibTrans" cxnId="{E30A6BE2-3A8B-4E5D-B4C8-FCC64AF84DDE}">
      <dgm:prSet/>
      <dgm:spPr/>
      <dgm:t>
        <a:bodyPr/>
        <a:lstStyle/>
        <a:p>
          <a:endParaRPr lang="lv-LV"/>
        </a:p>
      </dgm:t>
    </dgm:pt>
    <dgm:pt modelId="{248E6DFD-DF13-4880-98E8-0F96B7CC3017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1200" b="0" dirty="0" smtClean="0">
              <a:solidFill>
                <a:schemeClr val="tx1"/>
              </a:solidFill>
              <a:latin typeface="Calibri" pitchFamily="34" charset="0"/>
            </a:rPr>
            <a:t>Komunālās saimniecības sistēmas modeļu izveide Kurzemes reģionā</a:t>
          </a: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373 113 EUR</a:t>
          </a:r>
          <a:endParaRPr lang="lv-LV" sz="1200" b="1" dirty="0">
            <a:solidFill>
              <a:schemeClr val="tx1"/>
            </a:solidFill>
            <a:latin typeface="Calibri" pitchFamily="34" charset="0"/>
          </a:endParaRPr>
        </a:p>
      </dgm:t>
    </dgm:pt>
    <dgm:pt modelId="{ECC31ADA-66A3-4B87-9D35-9B899A6AC9FA}" type="parTrans" cxnId="{C7FB40AC-2A9E-44A6-9DF4-C52594881547}">
      <dgm:prSet/>
      <dgm:spPr/>
      <dgm:t>
        <a:bodyPr/>
        <a:lstStyle/>
        <a:p>
          <a:endParaRPr lang="lv-LV"/>
        </a:p>
      </dgm:t>
    </dgm:pt>
    <dgm:pt modelId="{6F27FD7E-C80D-4E69-BBC9-0C82BDE73C60}" type="sibTrans" cxnId="{C7FB40AC-2A9E-44A6-9DF4-C52594881547}">
      <dgm:prSet/>
      <dgm:spPr/>
      <dgm:t>
        <a:bodyPr/>
        <a:lstStyle/>
        <a:p>
          <a:endParaRPr lang="lv-LV"/>
        </a:p>
      </dgm:t>
    </dgm:pt>
    <dgm:pt modelId="{F502B7A5-AB61-483D-B8D1-1D18C8396A75}">
      <dgm:prSet custT="1"/>
      <dgm:spPr/>
      <dgm:t>
        <a:bodyPr/>
        <a:lstStyle/>
        <a:p>
          <a:r>
            <a:rPr lang="lv-LV" sz="1000" dirty="0" smtClean="0">
              <a:solidFill>
                <a:schemeClr val="tx1"/>
              </a:solidFill>
              <a:latin typeface="Calibri" pitchFamily="34" charset="0"/>
            </a:rPr>
            <a:t>Transporta un ostu komunikācijas sistēmu attīstība </a:t>
          </a:r>
        </a:p>
        <a:p>
          <a:r>
            <a:rPr lang="lv-LV" sz="1000" b="1" dirty="0" err="1" smtClean="0">
              <a:solidFill>
                <a:schemeClr val="tx1"/>
              </a:solidFill>
              <a:latin typeface="Calibri" pitchFamily="34" charset="0"/>
            </a:rPr>
            <a:t>TransPort</a:t>
          </a:r>
          <a:endParaRPr lang="lv-LV" sz="1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Projekta budžets 880 816 EUR</a:t>
          </a:r>
          <a:endParaRPr lang="lv-LV" sz="1000" b="1" dirty="0">
            <a:solidFill>
              <a:schemeClr val="tx1"/>
            </a:solidFill>
            <a:latin typeface="Calibri" pitchFamily="34" charset="0"/>
          </a:endParaRPr>
        </a:p>
      </dgm:t>
    </dgm:pt>
    <dgm:pt modelId="{CE97B0DB-6122-47E0-B6E4-FF53AF3018C6}" type="parTrans" cxnId="{4986918F-A33D-4DFA-ADEF-52FD1481FE7F}">
      <dgm:prSet/>
      <dgm:spPr/>
      <dgm:t>
        <a:bodyPr/>
        <a:lstStyle/>
        <a:p>
          <a:endParaRPr lang="lv-LV"/>
        </a:p>
      </dgm:t>
    </dgm:pt>
    <dgm:pt modelId="{739F19EE-7E2D-4CBD-987A-01E4D60C2295}" type="sibTrans" cxnId="{4986918F-A33D-4DFA-ADEF-52FD1481FE7F}">
      <dgm:prSet/>
      <dgm:spPr/>
      <dgm:t>
        <a:bodyPr/>
        <a:lstStyle/>
        <a:p>
          <a:endParaRPr lang="lv-LV"/>
        </a:p>
      </dgm:t>
    </dgm:pt>
    <dgm:pt modelId="{9BA8F0BF-35B6-4573-A5C8-8BF0C9F259A7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</a:t>
          </a:r>
          <a:r>
            <a:rPr lang="lv-LV" sz="1200" b="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  ERAF finansējums reģionam </a:t>
          </a:r>
        </a:p>
        <a:p>
          <a:r>
            <a:rPr lang="lv-LV" sz="1200" b="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491 063 LVL</a:t>
          </a:r>
          <a:endParaRPr lang="lv-LV" sz="12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CD5B6B49-8F91-46F9-B70B-00959B1A238D}" type="parTrans" cxnId="{023A8AEC-E3A8-45F0-9D93-BC92C161639D}">
      <dgm:prSet/>
      <dgm:spPr/>
      <dgm:t>
        <a:bodyPr/>
        <a:lstStyle/>
        <a:p>
          <a:endParaRPr lang="lv-LV"/>
        </a:p>
      </dgm:t>
    </dgm:pt>
    <dgm:pt modelId="{84F9A79E-7807-45AF-A17C-A09FB489C7D7}" type="sibTrans" cxnId="{023A8AEC-E3A8-45F0-9D93-BC92C161639D}">
      <dgm:prSet/>
      <dgm:spPr/>
      <dgm:t>
        <a:bodyPr/>
        <a:lstStyle/>
        <a:p>
          <a:endParaRPr lang="lv-LV"/>
        </a:p>
      </dgm:t>
    </dgm:pt>
    <dgm:pt modelId="{9F80C721-ED78-4F0E-8270-CBDB281965D5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 finansējums reģionam</a:t>
          </a:r>
        </a:p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536 840 LVL </a:t>
          </a:r>
          <a:endParaRPr lang="lv-LV" sz="12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899F9D87-23D0-4F63-A65D-032A9E63B3CE}" type="parTrans" cxnId="{0FD3D377-1D1E-4243-99C1-0AF1262D2F53}">
      <dgm:prSet/>
      <dgm:spPr/>
      <dgm:t>
        <a:bodyPr/>
        <a:lstStyle/>
        <a:p>
          <a:endParaRPr lang="lv-LV"/>
        </a:p>
      </dgm:t>
    </dgm:pt>
    <dgm:pt modelId="{09D9F297-16C2-42E0-AFE7-33831F466DA4}" type="sibTrans" cxnId="{0FD3D377-1D1E-4243-99C1-0AF1262D2F53}">
      <dgm:prSet/>
      <dgm:spPr/>
      <dgm:t>
        <a:bodyPr/>
        <a:lstStyle/>
        <a:p>
          <a:endParaRPr lang="lv-LV"/>
        </a:p>
      </dgm:t>
    </dgm:pt>
    <dgm:pt modelId="{B72C28D9-96EB-434F-8399-3484172D7A9F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b="1" dirty="0" smtClean="0">
              <a:latin typeface="Calibri" pitchFamily="34" charset="0"/>
            </a:rPr>
            <a:t>Kopā</a:t>
          </a:r>
        </a:p>
        <a:p>
          <a:r>
            <a:rPr lang="lv-LV" dirty="0" smtClean="0"/>
            <a:t>  </a:t>
          </a:r>
          <a:endParaRPr lang="lv-LV" dirty="0"/>
        </a:p>
      </dgm:t>
    </dgm:pt>
    <dgm:pt modelId="{7D6EB32B-A42E-4C59-A023-B26151E804D8}" type="parTrans" cxnId="{EBF96BFA-F145-4C49-B460-20965147EC70}">
      <dgm:prSet/>
      <dgm:spPr/>
      <dgm:t>
        <a:bodyPr/>
        <a:lstStyle/>
        <a:p>
          <a:endParaRPr lang="lv-LV"/>
        </a:p>
      </dgm:t>
    </dgm:pt>
    <dgm:pt modelId="{D1EB1163-4131-4933-93D0-99039A784C29}" type="sibTrans" cxnId="{EBF96BFA-F145-4C49-B460-20965147EC70}">
      <dgm:prSet/>
      <dgm:spPr/>
      <dgm:t>
        <a:bodyPr/>
        <a:lstStyle/>
        <a:p>
          <a:endParaRPr lang="lv-LV"/>
        </a:p>
      </dgm:t>
    </dgm:pt>
    <dgm:pt modelId="{F9252FE4-8755-4770-8A9E-67CA71213F8C}" type="pres">
      <dgm:prSet presAssocID="{F359830F-D285-4E06-9CE3-92B2312111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53C9CD61-F1ED-473B-893C-26559DF2236D}" type="pres">
      <dgm:prSet presAssocID="{2F3DA3BB-1D6C-40E9-98AF-DDC20BC5131E}" presName="compNode" presStyleCnt="0"/>
      <dgm:spPr/>
    </dgm:pt>
    <dgm:pt modelId="{D76660FD-C221-452E-8E2A-B94262EAFA06}" type="pres">
      <dgm:prSet presAssocID="{2F3DA3BB-1D6C-40E9-98AF-DDC20BC5131E}" presName="aNode" presStyleLbl="bgShp" presStyleIdx="0" presStyleCnt="3"/>
      <dgm:spPr/>
      <dgm:t>
        <a:bodyPr/>
        <a:lstStyle/>
        <a:p>
          <a:endParaRPr lang="lv-LV"/>
        </a:p>
      </dgm:t>
    </dgm:pt>
    <dgm:pt modelId="{CAB77E08-4EF1-4A0D-AAE2-6409E6117EB5}" type="pres">
      <dgm:prSet presAssocID="{2F3DA3BB-1D6C-40E9-98AF-DDC20BC5131E}" presName="textNode" presStyleLbl="bgShp" presStyleIdx="0" presStyleCnt="3"/>
      <dgm:spPr/>
      <dgm:t>
        <a:bodyPr/>
        <a:lstStyle/>
        <a:p>
          <a:endParaRPr lang="lv-LV"/>
        </a:p>
      </dgm:t>
    </dgm:pt>
    <dgm:pt modelId="{8FE0A863-7147-4368-A0E2-0F3EC7A44475}" type="pres">
      <dgm:prSet presAssocID="{2F3DA3BB-1D6C-40E9-98AF-DDC20BC5131E}" presName="compChildNode" presStyleCnt="0"/>
      <dgm:spPr/>
    </dgm:pt>
    <dgm:pt modelId="{E3B5D04F-1F98-4E2A-9F3D-C40D52057D36}" type="pres">
      <dgm:prSet presAssocID="{2F3DA3BB-1D6C-40E9-98AF-DDC20BC5131E}" presName="theInnerList" presStyleCnt="0"/>
      <dgm:spPr/>
    </dgm:pt>
    <dgm:pt modelId="{85FB78AA-037B-4873-97F0-43E5E0C545A0}" type="pres">
      <dgm:prSet presAssocID="{451634B8-E211-4EE5-AB4B-F4D2EF74862A}" presName="childNode" presStyleLbl="node1" presStyleIdx="0" presStyleCnt="6" custScaleY="1036445" custLinFactY="-368094" custLinFactNeighborX="-1187" custLinFactNeighborY="-4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FF75E85-D8E4-4C78-9C46-D5BC8A7776AE}" type="pres">
      <dgm:prSet presAssocID="{451634B8-E211-4EE5-AB4B-F4D2EF74862A}" presName="aSpace2" presStyleCnt="0"/>
      <dgm:spPr/>
    </dgm:pt>
    <dgm:pt modelId="{4DF7262F-1475-4FB6-9734-A9712F04045B}" type="pres">
      <dgm:prSet presAssocID="{F502B7A5-AB61-483D-B8D1-1D18C8396A75}" presName="childNode" presStyleLbl="node1" presStyleIdx="1" presStyleCnt="6" custScaleY="1041506" custLinFactY="-164664" custLinFactNeighborX="-1187" custLinFactNeighborY="-2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836F359-17F0-4353-99DC-8EE38CA832BB}" type="pres">
      <dgm:prSet presAssocID="{F502B7A5-AB61-483D-B8D1-1D18C8396A75}" presName="aSpace2" presStyleCnt="0"/>
      <dgm:spPr/>
    </dgm:pt>
    <dgm:pt modelId="{0CFD6B4F-5CEE-4BB9-BA53-D20DC4335891}" type="pres">
      <dgm:prSet presAssocID="{9F80C721-ED78-4F0E-8270-CBDB281965D5}" presName="childNode" presStyleLbl="node1" presStyleIdx="2" presStyleCnt="6" custAng="0" custScaleX="119646" custScaleY="357861" custLinFactY="100000" custLinFactNeighborX="-6512" custLinFactNeighborY="13681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2B3FD1A-3B09-4267-8E57-368D42C35761}" type="pres">
      <dgm:prSet presAssocID="{2F3DA3BB-1D6C-40E9-98AF-DDC20BC5131E}" presName="aSpace" presStyleCnt="0"/>
      <dgm:spPr/>
    </dgm:pt>
    <dgm:pt modelId="{37B530C0-1E74-4517-9BE4-A1F3EB86AF64}" type="pres">
      <dgm:prSet presAssocID="{A1ED224D-DF96-4932-A48A-B65B828FFD38}" presName="compNode" presStyleCnt="0"/>
      <dgm:spPr/>
    </dgm:pt>
    <dgm:pt modelId="{D6015A86-F461-431E-890E-0A44E780CC33}" type="pres">
      <dgm:prSet presAssocID="{A1ED224D-DF96-4932-A48A-B65B828FFD38}" presName="aNode" presStyleLbl="bgShp" presStyleIdx="1" presStyleCnt="3"/>
      <dgm:spPr/>
      <dgm:t>
        <a:bodyPr/>
        <a:lstStyle/>
        <a:p>
          <a:endParaRPr lang="lv-LV"/>
        </a:p>
      </dgm:t>
    </dgm:pt>
    <dgm:pt modelId="{FF076D81-3635-4B68-8D5F-87BDE0551871}" type="pres">
      <dgm:prSet presAssocID="{A1ED224D-DF96-4932-A48A-B65B828FFD38}" presName="textNode" presStyleLbl="bgShp" presStyleIdx="1" presStyleCnt="3"/>
      <dgm:spPr/>
      <dgm:t>
        <a:bodyPr/>
        <a:lstStyle/>
        <a:p>
          <a:endParaRPr lang="lv-LV"/>
        </a:p>
      </dgm:t>
    </dgm:pt>
    <dgm:pt modelId="{70EC6FE8-D199-4320-9D22-D348ADF9DE98}" type="pres">
      <dgm:prSet presAssocID="{A1ED224D-DF96-4932-A48A-B65B828FFD38}" presName="compChildNode" presStyleCnt="0"/>
      <dgm:spPr/>
    </dgm:pt>
    <dgm:pt modelId="{D61C903F-ABB8-47EB-8C6F-E1388792B7F3}" type="pres">
      <dgm:prSet presAssocID="{A1ED224D-DF96-4932-A48A-B65B828FFD38}" presName="theInnerList" presStyleCnt="0"/>
      <dgm:spPr/>
    </dgm:pt>
    <dgm:pt modelId="{89DCB047-C85D-45B3-9ADC-529139EC3D69}" type="pres">
      <dgm:prSet presAssocID="{2884421B-B211-4AF1-B962-9136F5CE99B2}" presName="childNode" presStyleLbl="node1" presStyleIdx="3" presStyleCnt="6" custLinFactY="-31521" custLinFactNeighborX="-920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0D8CE13-8394-4678-9F7E-A39D0E28034A}" type="pres">
      <dgm:prSet presAssocID="{2884421B-B211-4AF1-B962-9136F5CE99B2}" presName="aSpace2" presStyleCnt="0"/>
      <dgm:spPr/>
    </dgm:pt>
    <dgm:pt modelId="{A77C604E-1026-473F-8269-D7893E09BF48}" type="pres">
      <dgm:prSet presAssocID="{248E6DFD-DF13-4880-98E8-0F96B7CC3017}" presName="childNode" presStyleLbl="node1" presStyleIdx="4" presStyleCnt="6" custLinFactY="-34545" custLinFactNeighborX="-920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C80D211-0D73-4EC4-84EE-CEB4B345C95C}" type="pres">
      <dgm:prSet presAssocID="{248E6DFD-DF13-4880-98E8-0F96B7CC3017}" presName="aSpace2" presStyleCnt="0"/>
      <dgm:spPr/>
    </dgm:pt>
    <dgm:pt modelId="{F3722AA5-9B72-40F0-9121-0849B544F7B2}" type="pres">
      <dgm:prSet presAssocID="{9BA8F0BF-35B6-4573-A5C8-8BF0C9F259A7}" presName="childNode" presStyleLbl="node1" presStyleIdx="5" presStyleCnt="6" custScaleX="118391" custScaleY="46608" custLinFactNeighborX="560" custLinFactNeighborY="9252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9F2C35D-0107-46A5-8D68-7892A7AEB9ED}" type="pres">
      <dgm:prSet presAssocID="{A1ED224D-DF96-4932-A48A-B65B828FFD38}" presName="aSpace" presStyleCnt="0"/>
      <dgm:spPr/>
    </dgm:pt>
    <dgm:pt modelId="{D6E2FCC1-C0F5-4C5C-B7E9-094FFA72E56B}" type="pres">
      <dgm:prSet presAssocID="{B72C28D9-96EB-434F-8399-3484172D7A9F}" presName="compNode" presStyleCnt="0"/>
      <dgm:spPr/>
    </dgm:pt>
    <dgm:pt modelId="{7648252E-81E0-45DD-BA5E-474FBBBFDE84}" type="pres">
      <dgm:prSet presAssocID="{B72C28D9-96EB-434F-8399-3484172D7A9F}" presName="aNode" presStyleLbl="bgShp" presStyleIdx="2" presStyleCnt="3"/>
      <dgm:spPr/>
      <dgm:t>
        <a:bodyPr/>
        <a:lstStyle/>
        <a:p>
          <a:endParaRPr lang="lv-LV"/>
        </a:p>
      </dgm:t>
    </dgm:pt>
    <dgm:pt modelId="{54DED469-289D-44D2-B762-9F22C422756A}" type="pres">
      <dgm:prSet presAssocID="{B72C28D9-96EB-434F-8399-3484172D7A9F}" presName="textNode" presStyleLbl="bgShp" presStyleIdx="2" presStyleCnt="3"/>
      <dgm:spPr/>
      <dgm:t>
        <a:bodyPr/>
        <a:lstStyle/>
        <a:p>
          <a:endParaRPr lang="lv-LV"/>
        </a:p>
      </dgm:t>
    </dgm:pt>
    <dgm:pt modelId="{4876F6F1-1451-49B2-9709-4648A46350D5}" type="pres">
      <dgm:prSet presAssocID="{B72C28D9-96EB-434F-8399-3484172D7A9F}" presName="compChildNode" presStyleCnt="0"/>
      <dgm:spPr/>
    </dgm:pt>
    <dgm:pt modelId="{571157C0-6D12-40FC-8F9D-470F7CBD2B31}" type="pres">
      <dgm:prSet presAssocID="{B72C28D9-96EB-434F-8399-3484172D7A9F}" presName="theInnerList" presStyleCnt="0"/>
      <dgm:spPr/>
    </dgm:pt>
  </dgm:ptLst>
  <dgm:cxnLst>
    <dgm:cxn modelId="{6F7B85B8-95FE-4BEC-9A02-CF90D3653D16}" type="presOf" srcId="{9F80C721-ED78-4F0E-8270-CBDB281965D5}" destId="{0CFD6B4F-5CEE-4BB9-BA53-D20DC4335891}" srcOrd="0" destOrd="0" presId="urn:microsoft.com/office/officeart/2005/8/layout/lProcess2"/>
    <dgm:cxn modelId="{88B11198-9A79-4DD2-A163-F96542D7E847}" type="presOf" srcId="{9BA8F0BF-35B6-4573-A5C8-8BF0C9F259A7}" destId="{F3722AA5-9B72-40F0-9121-0849B544F7B2}" srcOrd="0" destOrd="0" presId="urn:microsoft.com/office/officeart/2005/8/layout/lProcess2"/>
    <dgm:cxn modelId="{55D77077-5C15-44AA-9B1E-12807F0590AE}" type="presOf" srcId="{2F3DA3BB-1D6C-40E9-98AF-DDC20BC5131E}" destId="{CAB77E08-4EF1-4A0D-AAE2-6409E6117EB5}" srcOrd="1" destOrd="0" presId="urn:microsoft.com/office/officeart/2005/8/layout/lProcess2"/>
    <dgm:cxn modelId="{4986918F-A33D-4DFA-ADEF-52FD1481FE7F}" srcId="{2F3DA3BB-1D6C-40E9-98AF-DDC20BC5131E}" destId="{F502B7A5-AB61-483D-B8D1-1D18C8396A75}" srcOrd="1" destOrd="0" parTransId="{CE97B0DB-6122-47E0-B6E4-FF53AF3018C6}" sibTransId="{739F19EE-7E2D-4CBD-987A-01E4D60C2295}"/>
    <dgm:cxn modelId="{2FB0EE53-FC7E-4270-9843-26F75AC566BE}" srcId="{F359830F-D285-4E06-9CE3-92B23121110A}" destId="{A1ED224D-DF96-4932-A48A-B65B828FFD38}" srcOrd="1" destOrd="0" parTransId="{A87DC83C-199E-4FAC-9305-CC43DAF52648}" sibTransId="{047555A5-E34A-4966-8F81-A671B98A64F7}"/>
    <dgm:cxn modelId="{A6C00067-67C1-4415-90A3-FDFE134ECBEF}" type="presOf" srcId="{A1ED224D-DF96-4932-A48A-B65B828FFD38}" destId="{D6015A86-F461-431E-890E-0A44E780CC33}" srcOrd="0" destOrd="0" presId="urn:microsoft.com/office/officeart/2005/8/layout/lProcess2"/>
    <dgm:cxn modelId="{AA713906-8468-466A-98E7-C0EA5CBACC25}" type="presOf" srcId="{F502B7A5-AB61-483D-B8D1-1D18C8396A75}" destId="{4DF7262F-1475-4FB6-9734-A9712F04045B}" srcOrd="0" destOrd="0" presId="urn:microsoft.com/office/officeart/2005/8/layout/lProcess2"/>
    <dgm:cxn modelId="{49015C8A-83E9-4E5C-9277-AEDE22E80FA0}" type="presOf" srcId="{B72C28D9-96EB-434F-8399-3484172D7A9F}" destId="{7648252E-81E0-45DD-BA5E-474FBBBFDE84}" srcOrd="0" destOrd="0" presId="urn:microsoft.com/office/officeart/2005/8/layout/lProcess2"/>
    <dgm:cxn modelId="{C7FB40AC-2A9E-44A6-9DF4-C52594881547}" srcId="{A1ED224D-DF96-4932-A48A-B65B828FFD38}" destId="{248E6DFD-DF13-4880-98E8-0F96B7CC3017}" srcOrd="1" destOrd="0" parTransId="{ECC31ADA-66A3-4B87-9D35-9B899A6AC9FA}" sibTransId="{6F27FD7E-C80D-4E69-BBC9-0C82BDE73C60}"/>
    <dgm:cxn modelId="{B074B9CA-0AAE-43C4-A683-8B5D6088022F}" srcId="{2F3DA3BB-1D6C-40E9-98AF-DDC20BC5131E}" destId="{451634B8-E211-4EE5-AB4B-F4D2EF74862A}" srcOrd="0" destOrd="0" parTransId="{0BF44054-BA4A-48C7-BF10-B0C34D175122}" sibTransId="{13F038DB-F2C8-4807-8F5D-18E57071CBE1}"/>
    <dgm:cxn modelId="{76255F4D-021E-480A-AD25-37D51ADB186F}" type="presOf" srcId="{248E6DFD-DF13-4880-98E8-0F96B7CC3017}" destId="{A77C604E-1026-473F-8269-D7893E09BF48}" srcOrd="0" destOrd="0" presId="urn:microsoft.com/office/officeart/2005/8/layout/lProcess2"/>
    <dgm:cxn modelId="{0FD3D377-1D1E-4243-99C1-0AF1262D2F53}" srcId="{2F3DA3BB-1D6C-40E9-98AF-DDC20BC5131E}" destId="{9F80C721-ED78-4F0E-8270-CBDB281965D5}" srcOrd="2" destOrd="0" parTransId="{899F9D87-23D0-4F63-A65D-032A9E63B3CE}" sibTransId="{09D9F297-16C2-42E0-AFE7-33831F466DA4}"/>
    <dgm:cxn modelId="{F2DA57DD-6A3F-4159-8E71-2EC97476EC85}" type="presOf" srcId="{B72C28D9-96EB-434F-8399-3484172D7A9F}" destId="{54DED469-289D-44D2-B762-9F22C422756A}" srcOrd="1" destOrd="0" presId="urn:microsoft.com/office/officeart/2005/8/layout/lProcess2"/>
    <dgm:cxn modelId="{3042CB7E-D10A-490F-BD00-CE0EE676A341}" srcId="{F359830F-D285-4E06-9CE3-92B23121110A}" destId="{2F3DA3BB-1D6C-40E9-98AF-DDC20BC5131E}" srcOrd="0" destOrd="0" parTransId="{B69E2AFF-23FE-49FB-861B-2245FE083816}" sibTransId="{697AA62F-0478-40BA-9186-CF794BADCEEE}"/>
    <dgm:cxn modelId="{94AC741B-6AEF-419E-88F3-1A02168BDA01}" type="presOf" srcId="{2F3DA3BB-1D6C-40E9-98AF-DDC20BC5131E}" destId="{D76660FD-C221-452E-8E2A-B94262EAFA06}" srcOrd="0" destOrd="0" presId="urn:microsoft.com/office/officeart/2005/8/layout/lProcess2"/>
    <dgm:cxn modelId="{6F9E21F7-158A-43C5-8508-66B5FA1966EC}" type="presOf" srcId="{2884421B-B211-4AF1-B962-9136F5CE99B2}" destId="{89DCB047-C85D-45B3-9ADC-529139EC3D69}" srcOrd="0" destOrd="0" presId="urn:microsoft.com/office/officeart/2005/8/layout/lProcess2"/>
    <dgm:cxn modelId="{EBF96BFA-F145-4C49-B460-20965147EC70}" srcId="{F359830F-D285-4E06-9CE3-92B23121110A}" destId="{B72C28D9-96EB-434F-8399-3484172D7A9F}" srcOrd="2" destOrd="0" parTransId="{7D6EB32B-A42E-4C59-A023-B26151E804D8}" sibTransId="{D1EB1163-4131-4933-93D0-99039A784C29}"/>
    <dgm:cxn modelId="{8D6AC72E-25BA-4CAC-972C-C14F4BCDD4CB}" type="presOf" srcId="{451634B8-E211-4EE5-AB4B-F4D2EF74862A}" destId="{85FB78AA-037B-4873-97F0-43E5E0C545A0}" srcOrd="0" destOrd="0" presId="urn:microsoft.com/office/officeart/2005/8/layout/lProcess2"/>
    <dgm:cxn modelId="{E30A6BE2-3A8B-4E5D-B4C8-FCC64AF84DDE}" srcId="{A1ED224D-DF96-4932-A48A-B65B828FFD38}" destId="{2884421B-B211-4AF1-B962-9136F5CE99B2}" srcOrd="0" destOrd="0" parTransId="{765DB80D-1198-4A36-B97E-49954DCC87D4}" sibTransId="{7AF730D2-F24E-4B6D-852E-AAA26643669A}"/>
    <dgm:cxn modelId="{083ED7B6-9117-43A7-B62A-89C611C2D0C6}" type="presOf" srcId="{A1ED224D-DF96-4932-A48A-B65B828FFD38}" destId="{FF076D81-3635-4B68-8D5F-87BDE0551871}" srcOrd="1" destOrd="0" presId="urn:microsoft.com/office/officeart/2005/8/layout/lProcess2"/>
    <dgm:cxn modelId="{DA1178F6-FFA7-4CF5-BEC8-B2C476F8AD76}" type="presOf" srcId="{F359830F-D285-4E06-9CE3-92B23121110A}" destId="{F9252FE4-8755-4770-8A9E-67CA71213F8C}" srcOrd="0" destOrd="0" presId="urn:microsoft.com/office/officeart/2005/8/layout/lProcess2"/>
    <dgm:cxn modelId="{023A8AEC-E3A8-45F0-9D93-BC92C161639D}" srcId="{A1ED224D-DF96-4932-A48A-B65B828FFD38}" destId="{9BA8F0BF-35B6-4573-A5C8-8BF0C9F259A7}" srcOrd="2" destOrd="0" parTransId="{CD5B6B49-8F91-46F9-B70B-00959B1A238D}" sibTransId="{84F9A79E-7807-45AF-A17C-A09FB489C7D7}"/>
    <dgm:cxn modelId="{917B5637-2944-41B1-A29F-2E6EF2A0B4C3}" type="presParOf" srcId="{F9252FE4-8755-4770-8A9E-67CA71213F8C}" destId="{53C9CD61-F1ED-473B-893C-26559DF2236D}" srcOrd="0" destOrd="0" presId="urn:microsoft.com/office/officeart/2005/8/layout/lProcess2"/>
    <dgm:cxn modelId="{6763E49F-25AF-455C-9F84-3574595F83B4}" type="presParOf" srcId="{53C9CD61-F1ED-473B-893C-26559DF2236D}" destId="{D76660FD-C221-452E-8E2A-B94262EAFA06}" srcOrd="0" destOrd="0" presId="urn:microsoft.com/office/officeart/2005/8/layout/lProcess2"/>
    <dgm:cxn modelId="{323F0903-FD36-44C6-A958-810DD6A9B94E}" type="presParOf" srcId="{53C9CD61-F1ED-473B-893C-26559DF2236D}" destId="{CAB77E08-4EF1-4A0D-AAE2-6409E6117EB5}" srcOrd="1" destOrd="0" presId="urn:microsoft.com/office/officeart/2005/8/layout/lProcess2"/>
    <dgm:cxn modelId="{553D20D8-E561-4E04-B7D6-618378046A1B}" type="presParOf" srcId="{53C9CD61-F1ED-473B-893C-26559DF2236D}" destId="{8FE0A863-7147-4368-A0E2-0F3EC7A44475}" srcOrd="2" destOrd="0" presId="urn:microsoft.com/office/officeart/2005/8/layout/lProcess2"/>
    <dgm:cxn modelId="{728A6147-8E95-4BE8-800E-AC3AF50521B4}" type="presParOf" srcId="{8FE0A863-7147-4368-A0E2-0F3EC7A44475}" destId="{E3B5D04F-1F98-4E2A-9F3D-C40D52057D36}" srcOrd="0" destOrd="0" presId="urn:microsoft.com/office/officeart/2005/8/layout/lProcess2"/>
    <dgm:cxn modelId="{11F22657-8F99-44BC-8E7C-B880999E5C47}" type="presParOf" srcId="{E3B5D04F-1F98-4E2A-9F3D-C40D52057D36}" destId="{85FB78AA-037B-4873-97F0-43E5E0C545A0}" srcOrd="0" destOrd="0" presId="urn:microsoft.com/office/officeart/2005/8/layout/lProcess2"/>
    <dgm:cxn modelId="{9D750A8A-4F3C-483A-A085-782DF8E15E8E}" type="presParOf" srcId="{E3B5D04F-1F98-4E2A-9F3D-C40D52057D36}" destId="{4FF75E85-D8E4-4C78-9C46-D5BC8A7776AE}" srcOrd="1" destOrd="0" presId="urn:microsoft.com/office/officeart/2005/8/layout/lProcess2"/>
    <dgm:cxn modelId="{A9D083AE-B8C4-462B-B833-8B617EF9AE93}" type="presParOf" srcId="{E3B5D04F-1F98-4E2A-9F3D-C40D52057D36}" destId="{4DF7262F-1475-4FB6-9734-A9712F04045B}" srcOrd="2" destOrd="0" presId="urn:microsoft.com/office/officeart/2005/8/layout/lProcess2"/>
    <dgm:cxn modelId="{1DEFD839-BE32-470B-9468-09AB1E81519C}" type="presParOf" srcId="{E3B5D04F-1F98-4E2A-9F3D-C40D52057D36}" destId="{8836F359-17F0-4353-99DC-8EE38CA832BB}" srcOrd="3" destOrd="0" presId="urn:microsoft.com/office/officeart/2005/8/layout/lProcess2"/>
    <dgm:cxn modelId="{6F001016-64DC-4DAD-8AC1-519414BBCF02}" type="presParOf" srcId="{E3B5D04F-1F98-4E2A-9F3D-C40D52057D36}" destId="{0CFD6B4F-5CEE-4BB9-BA53-D20DC4335891}" srcOrd="4" destOrd="0" presId="urn:microsoft.com/office/officeart/2005/8/layout/lProcess2"/>
    <dgm:cxn modelId="{B57E7965-1CD1-4C5D-8B4C-A13C714759C1}" type="presParOf" srcId="{F9252FE4-8755-4770-8A9E-67CA71213F8C}" destId="{72B3FD1A-3B09-4267-8E57-368D42C35761}" srcOrd="1" destOrd="0" presId="urn:microsoft.com/office/officeart/2005/8/layout/lProcess2"/>
    <dgm:cxn modelId="{68120CC9-84EC-470A-BDB8-519418560509}" type="presParOf" srcId="{F9252FE4-8755-4770-8A9E-67CA71213F8C}" destId="{37B530C0-1E74-4517-9BE4-A1F3EB86AF64}" srcOrd="2" destOrd="0" presId="urn:microsoft.com/office/officeart/2005/8/layout/lProcess2"/>
    <dgm:cxn modelId="{989EC093-C40B-4E43-B5A6-CE34A07897A5}" type="presParOf" srcId="{37B530C0-1E74-4517-9BE4-A1F3EB86AF64}" destId="{D6015A86-F461-431E-890E-0A44E780CC33}" srcOrd="0" destOrd="0" presId="urn:microsoft.com/office/officeart/2005/8/layout/lProcess2"/>
    <dgm:cxn modelId="{2DC913DD-36FC-404F-8330-3E7EEB100D01}" type="presParOf" srcId="{37B530C0-1E74-4517-9BE4-A1F3EB86AF64}" destId="{FF076D81-3635-4B68-8D5F-87BDE0551871}" srcOrd="1" destOrd="0" presId="urn:microsoft.com/office/officeart/2005/8/layout/lProcess2"/>
    <dgm:cxn modelId="{C65661FD-31C6-493E-8568-F799C5AA580E}" type="presParOf" srcId="{37B530C0-1E74-4517-9BE4-A1F3EB86AF64}" destId="{70EC6FE8-D199-4320-9D22-D348ADF9DE98}" srcOrd="2" destOrd="0" presId="urn:microsoft.com/office/officeart/2005/8/layout/lProcess2"/>
    <dgm:cxn modelId="{46B5AD66-DAD0-4BFA-9C2B-5688B5745E31}" type="presParOf" srcId="{70EC6FE8-D199-4320-9D22-D348ADF9DE98}" destId="{D61C903F-ABB8-47EB-8C6F-E1388792B7F3}" srcOrd="0" destOrd="0" presId="urn:microsoft.com/office/officeart/2005/8/layout/lProcess2"/>
    <dgm:cxn modelId="{0C8079E4-C7EA-4307-A1B2-A04EBCB551A2}" type="presParOf" srcId="{D61C903F-ABB8-47EB-8C6F-E1388792B7F3}" destId="{89DCB047-C85D-45B3-9ADC-529139EC3D69}" srcOrd="0" destOrd="0" presId="urn:microsoft.com/office/officeart/2005/8/layout/lProcess2"/>
    <dgm:cxn modelId="{88CF5E7D-3B29-4FCF-AC01-288666CD804A}" type="presParOf" srcId="{D61C903F-ABB8-47EB-8C6F-E1388792B7F3}" destId="{60D8CE13-8394-4678-9F7E-A39D0E28034A}" srcOrd="1" destOrd="0" presId="urn:microsoft.com/office/officeart/2005/8/layout/lProcess2"/>
    <dgm:cxn modelId="{7ADB1DC9-1C80-4D27-9496-4F2FF5C5CD29}" type="presParOf" srcId="{D61C903F-ABB8-47EB-8C6F-E1388792B7F3}" destId="{A77C604E-1026-473F-8269-D7893E09BF48}" srcOrd="2" destOrd="0" presId="urn:microsoft.com/office/officeart/2005/8/layout/lProcess2"/>
    <dgm:cxn modelId="{F185E2F8-3CB5-441B-A95B-9781F47A579F}" type="presParOf" srcId="{D61C903F-ABB8-47EB-8C6F-E1388792B7F3}" destId="{AC80D211-0D73-4EC4-84EE-CEB4B345C95C}" srcOrd="3" destOrd="0" presId="urn:microsoft.com/office/officeart/2005/8/layout/lProcess2"/>
    <dgm:cxn modelId="{8FB3B277-14B0-49D3-B0C6-021133B3F4F0}" type="presParOf" srcId="{D61C903F-ABB8-47EB-8C6F-E1388792B7F3}" destId="{F3722AA5-9B72-40F0-9121-0849B544F7B2}" srcOrd="4" destOrd="0" presId="urn:microsoft.com/office/officeart/2005/8/layout/lProcess2"/>
    <dgm:cxn modelId="{7E2AF7EA-351D-4107-A01B-1D00E7F538B2}" type="presParOf" srcId="{F9252FE4-8755-4770-8A9E-67CA71213F8C}" destId="{59F2C35D-0107-46A5-8D68-7892A7AEB9ED}" srcOrd="3" destOrd="0" presId="urn:microsoft.com/office/officeart/2005/8/layout/lProcess2"/>
    <dgm:cxn modelId="{A098AF38-0567-492F-A2D9-0A03FF601B85}" type="presParOf" srcId="{F9252FE4-8755-4770-8A9E-67CA71213F8C}" destId="{D6E2FCC1-C0F5-4C5C-B7E9-094FFA72E56B}" srcOrd="4" destOrd="0" presId="urn:microsoft.com/office/officeart/2005/8/layout/lProcess2"/>
    <dgm:cxn modelId="{28C6613B-F717-430E-AF20-9FBE1954D2D7}" type="presParOf" srcId="{D6E2FCC1-C0F5-4C5C-B7E9-094FFA72E56B}" destId="{7648252E-81E0-45DD-BA5E-474FBBBFDE84}" srcOrd="0" destOrd="0" presId="urn:microsoft.com/office/officeart/2005/8/layout/lProcess2"/>
    <dgm:cxn modelId="{39282C78-CBF9-41D5-BDB9-9B84E878EED5}" type="presParOf" srcId="{D6E2FCC1-C0F5-4C5C-B7E9-094FFA72E56B}" destId="{54DED469-289D-44D2-B762-9F22C422756A}" srcOrd="1" destOrd="0" presId="urn:microsoft.com/office/officeart/2005/8/layout/lProcess2"/>
    <dgm:cxn modelId="{59CA9516-9C34-41B0-AEA2-6492C693DE48}" type="presParOf" srcId="{D6E2FCC1-C0F5-4C5C-B7E9-094FFA72E56B}" destId="{4876F6F1-1451-49B2-9709-4648A46350D5}" srcOrd="2" destOrd="0" presId="urn:microsoft.com/office/officeart/2005/8/layout/lProcess2"/>
    <dgm:cxn modelId="{E3C8ADEA-416F-4242-9848-95CF50CAF5A2}" type="presParOf" srcId="{4876F6F1-1451-49B2-9709-4648A46350D5}" destId="{571157C0-6D12-40FC-8F9D-470F7CBD2B3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59830F-D285-4E06-9CE3-92B23121110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86AA2F0-23B4-431C-A6B1-671E3599ED2F}">
      <dgm:prSet phldrT="[Text]" custT="1"/>
      <dgm:spPr/>
      <dgm:t>
        <a:bodyPr/>
        <a:lstStyle/>
        <a:p>
          <a:endParaRPr lang="lv-LV" sz="800" dirty="0">
            <a:solidFill>
              <a:schemeClr val="tx1"/>
            </a:solidFill>
          </a:endParaRPr>
        </a:p>
      </dgm:t>
    </dgm:pt>
    <dgm:pt modelId="{A69BA28B-DA7F-4E90-8717-AEA79607F548}" type="parTrans" cxnId="{E4AF1DA3-8232-4243-9D8B-9926F869C4AE}">
      <dgm:prSet/>
      <dgm:spPr/>
      <dgm:t>
        <a:bodyPr/>
        <a:lstStyle/>
        <a:p>
          <a:endParaRPr lang="lv-LV"/>
        </a:p>
      </dgm:t>
    </dgm:pt>
    <dgm:pt modelId="{B362E681-7794-40EA-A591-178E1560DAEC}" type="sibTrans" cxnId="{E4AF1DA3-8232-4243-9D8B-9926F869C4AE}">
      <dgm:prSet/>
      <dgm:spPr/>
      <dgm:t>
        <a:bodyPr/>
        <a:lstStyle/>
        <a:p>
          <a:endParaRPr lang="lv-LV"/>
        </a:p>
      </dgm:t>
    </dgm:pt>
    <dgm:pt modelId="{5BF0D264-6BA5-44E5-A461-EF2EC125563F}">
      <dgm:prSet phldrT="[Text]" custT="1"/>
      <dgm:spPr/>
      <dgm:t>
        <a:bodyPr/>
        <a:lstStyle/>
        <a:p>
          <a:pPr>
            <a:spcAft>
              <a:spcPct val="35000"/>
            </a:spcAft>
          </a:pPr>
          <a:endParaRPr lang="lv-LV" sz="1200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ct val="35000"/>
            </a:spcAft>
          </a:pPr>
          <a:r>
            <a:rPr lang="lv-LV" sz="1200" dirty="0" smtClean="0">
              <a:solidFill>
                <a:schemeClr val="tx1"/>
              </a:solidFill>
              <a:latin typeface="Calibri" pitchFamily="34" charset="0"/>
            </a:rPr>
            <a:t>MVU starptautisko pakalpojumu pieejamības veidošana</a:t>
          </a:r>
        </a:p>
        <a:p>
          <a:pPr>
            <a:spcAft>
              <a:spcPct val="35000"/>
            </a:spcAft>
          </a:pPr>
          <a:r>
            <a:rPr lang="lv-LV" sz="1200" b="1" dirty="0" err="1" smtClean="0">
              <a:solidFill>
                <a:schemeClr val="tx1"/>
              </a:solidFill>
              <a:latin typeface="Calibri" pitchFamily="34" charset="0"/>
            </a:rPr>
            <a:t>Basis</a:t>
          </a:r>
          <a:endParaRPr lang="lv-LV" sz="12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1 644 500 EUR</a:t>
          </a:r>
          <a:endParaRPr lang="lv-LV" sz="1200" dirty="0">
            <a:latin typeface="Calibri" pitchFamily="34" charset="0"/>
          </a:endParaRPr>
        </a:p>
      </dgm:t>
    </dgm:pt>
    <dgm:pt modelId="{CF3A73F6-CDC2-4E5C-93E1-7DE5A0151E25}" type="parTrans" cxnId="{24F1EDD1-64E3-43AA-B7CA-01210658F340}">
      <dgm:prSet/>
      <dgm:spPr/>
      <dgm:t>
        <a:bodyPr/>
        <a:lstStyle/>
        <a:p>
          <a:endParaRPr lang="lv-LV"/>
        </a:p>
      </dgm:t>
    </dgm:pt>
    <dgm:pt modelId="{D71598E9-5885-4A20-AE53-BD0F5A437E5E}" type="sibTrans" cxnId="{24F1EDD1-64E3-43AA-B7CA-01210658F340}">
      <dgm:prSet/>
      <dgm:spPr/>
      <dgm:t>
        <a:bodyPr/>
        <a:lstStyle/>
        <a:p>
          <a:endParaRPr lang="lv-LV"/>
        </a:p>
      </dgm:t>
    </dgm:pt>
    <dgm:pt modelId="{7DC691E3-0349-45C9-8895-18745DB649E2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1200" b="0" dirty="0" smtClean="0">
              <a:solidFill>
                <a:schemeClr val="tx1"/>
              </a:solidFill>
              <a:latin typeface="Calibri" pitchFamily="34" charset="0"/>
            </a:rPr>
            <a:t>Senas Kulta Vietas – Baltijas Jūras Piekrastes Kopīgā Identitāte </a:t>
          </a:r>
        </a:p>
        <a:p>
          <a:pPr>
            <a:spcAft>
              <a:spcPct val="35000"/>
            </a:spcAft>
          </a:pPr>
          <a:r>
            <a:rPr lang="lv-LV" sz="1200" b="1" dirty="0" err="1" smtClean="0">
              <a:solidFill>
                <a:schemeClr val="tx1"/>
              </a:solidFill>
              <a:latin typeface="Calibri" pitchFamily="34" charset="0"/>
            </a:rPr>
            <a:t>Cult</a:t>
          </a: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1200" b="1" dirty="0" err="1" smtClean="0">
              <a:solidFill>
                <a:schemeClr val="tx1"/>
              </a:solidFill>
              <a:latin typeface="Calibri" pitchFamily="34" charset="0"/>
            </a:rPr>
            <a:t>Identity</a:t>
          </a:r>
          <a:endParaRPr lang="lv-LV" sz="12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1200" b="1" dirty="0" smtClean="0">
              <a:solidFill>
                <a:schemeClr val="tx1"/>
              </a:solidFill>
              <a:latin typeface="Calibri" pitchFamily="34" charset="0"/>
            </a:rPr>
            <a:t>1 088 240 EUR</a:t>
          </a:r>
          <a:endParaRPr lang="lv-LV" sz="1200" dirty="0">
            <a:latin typeface="Calibri" pitchFamily="34" charset="0"/>
          </a:endParaRPr>
        </a:p>
      </dgm:t>
    </dgm:pt>
    <dgm:pt modelId="{FAC07B8B-5958-487A-B705-2195D179321F}" type="parTrans" cxnId="{7FA6C44A-A834-45AA-918F-D54533A72D57}">
      <dgm:prSet/>
      <dgm:spPr/>
      <dgm:t>
        <a:bodyPr/>
        <a:lstStyle/>
        <a:p>
          <a:endParaRPr lang="lv-LV"/>
        </a:p>
      </dgm:t>
    </dgm:pt>
    <dgm:pt modelId="{D30484D6-9CD9-4E9B-83CF-D486E670B597}" type="sibTrans" cxnId="{7FA6C44A-A834-45AA-918F-D54533A72D57}">
      <dgm:prSet/>
      <dgm:spPr/>
      <dgm:t>
        <a:bodyPr/>
        <a:lstStyle/>
        <a:p>
          <a:endParaRPr lang="lv-LV"/>
        </a:p>
      </dgm:t>
    </dgm:pt>
    <dgm:pt modelId="{2F3DA3BB-1D6C-40E9-98AF-DDC20BC5131E}">
      <dgm:prSet phldrT="[Text]" custT="1"/>
      <dgm:spPr/>
      <dgm:t>
        <a:bodyPr/>
        <a:lstStyle/>
        <a:p>
          <a:r>
            <a:rPr lang="lv-LV" sz="800" dirty="0" smtClean="0">
              <a:solidFill>
                <a:schemeClr val="bg1"/>
              </a:solidFill>
            </a:rPr>
            <a:t>A</a:t>
          </a:r>
          <a:endParaRPr lang="lv-LV" sz="800" dirty="0">
            <a:solidFill>
              <a:schemeClr val="bg1"/>
            </a:solidFill>
          </a:endParaRPr>
        </a:p>
      </dgm:t>
    </dgm:pt>
    <dgm:pt modelId="{B69E2AFF-23FE-49FB-861B-2245FE083816}" type="parTrans" cxnId="{3042CB7E-D10A-490F-BD00-CE0EE676A341}">
      <dgm:prSet/>
      <dgm:spPr/>
      <dgm:t>
        <a:bodyPr/>
        <a:lstStyle/>
        <a:p>
          <a:endParaRPr lang="lv-LV"/>
        </a:p>
      </dgm:t>
    </dgm:pt>
    <dgm:pt modelId="{697AA62F-0478-40BA-9186-CF794BADCEEE}" type="sibTrans" cxnId="{3042CB7E-D10A-490F-BD00-CE0EE676A341}">
      <dgm:prSet/>
      <dgm:spPr/>
      <dgm:t>
        <a:bodyPr/>
        <a:lstStyle/>
        <a:p>
          <a:endParaRPr lang="lv-LV"/>
        </a:p>
      </dgm:t>
    </dgm:pt>
    <dgm:pt modelId="{87301814-FD12-4917-B7E5-DE56C482C5C4}">
      <dgm:prSet phldrT="[Text]" custT="1"/>
      <dgm:spPr/>
      <dgm:t>
        <a:bodyPr/>
        <a:lstStyle/>
        <a:p>
          <a:r>
            <a:rPr lang="lv-LV" sz="1000" dirty="0" smtClean="0">
              <a:solidFill>
                <a:schemeClr val="tx1"/>
              </a:solidFill>
              <a:latin typeface="Calibri" pitchFamily="34" charset="0"/>
            </a:rPr>
            <a:t>Pārobežu sadarbība Ventas upes baseina apgabala  dabas vērtību apsaimniekošanā</a:t>
          </a:r>
        </a:p>
        <a:p>
          <a:r>
            <a:rPr lang="lv-LV" sz="1000" b="1" dirty="0" err="1" smtClean="0">
              <a:solidFill>
                <a:schemeClr val="tx1"/>
              </a:solidFill>
              <a:latin typeface="Calibri" pitchFamily="34" charset="0"/>
            </a:rPr>
            <a:t>Live</a:t>
          </a:r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 Venta</a:t>
          </a: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Projekta budžets 426 675 EUR</a:t>
          </a:r>
          <a:endParaRPr lang="lv-LV" sz="1000" dirty="0">
            <a:latin typeface="Calibri" pitchFamily="34" charset="0"/>
          </a:endParaRPr>
        </a:p>
      </dgm:t>
    </dgm:pt>
    <dgm:pt modelId="{A273850F-8745-45C9-BA1F-05A747FB47DB}" type="parTrans" cxnId="{B99AB133-834B-43FC-951D-EF1F2B29A12B}">
      <dgm:prSet/>
      <dgm:spPr/>
      <dgm:t>
        <a:bodyPr/>
        <a:lstStyle/>
        <a:p>
          <a:endParaRPr lang="lv-LV"/>
        </a:p>
      </dgm:t>
    </dgm:pt>
    <dgm:pt modelId="{C7BDF923-43B3-4EB7-8EC7-463DE6355D32}" type="sibTrans" cxnId="{B99AB133-834B-43FC-951D-EF1F2B29A12B}">
      <dgm:prSet/>
      <dgm:spPr/>
      <dgm:t>
        <a:bodyPr/>
        <a:lstStyle/>
        <a:p>
          <a:endParaRPr lang="lv-LV"/>
        </a:p>
      </dgm:t>
    </dgm:pt>
    <dgm:pt modelId="{A837392F-A289-4FEA-8B56-117797648330}">
      <dgm:prSet custT="1"/>
      <dgm:spPr/>
      <dgm:t>
        <a:bodyPr/>
        <a:lstStyle/>
        <a:p>
          <a:r>
            <a:rPr lang="lv-LV" sz="1000" b="0" dirty="0" smtClean="0">
              <a:solidFill>
                <a:schemeClr val="tx1"/>
              </a:solidFill>
              <a:latin typeface="Calibri" pitchFamily="34" charset="0"/>
            </a:rPr>
            <a:t>Radošo industriju attīstība Latvijas un Lietuvas pierobežu reģionos</a:t>
          </a: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Radošās industrijas</a:t>
          </a: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Projekta budžets  1 189 592 EUR</a:t>
          </a:r>
          <a:endParaRPr lang="lv-LV" sz="1000" b="1" dirty="0">
            <a:solidFill>
              <a:schemeClr val="tx1"/>
            </a:solidFill>
            <a:latin typeface="Calibri" pitchFamily="34" charset="0"/>
          </a:endParaRPr>
        </a:p>
      </dgm:t>
    </dgm:pt>
    <dgm:pt modelId="{5E6F056C-06AA-4443-8AF6-793BF8B32DCD}" type="parTrans" cxnId="{B56C4DB9-E11D-4BFD-BF3E-18880E5F4394}">
      <dgm:prSet/>
      <dgm:spPr/>
      <dgm:t>
        <a:bodyPr/>
        <a:lstStyle/>
        <a:p>
          <a:endParaRPr lang="lv-LV"/>
        </a:p>
      </dgm:t>
    </dgm:pt>
    <dgm:pt modelId="{402D3280-E39B-4DE3-85C1-97C1A69F353A}" type="sibTrans" cxnId="{B56C4DB9-E11D-4BFD-BF3E-18880E5F4394}">
      <dgm:prSet/>
      <dgm:spPr/>
      <dgm:t>
        <a:bodyPr/>
        <a:lstStyle/>
        <a:p>
          <a:endParaRPr lang="lv-LV"/>
        </a:p>
      </dgm:t>
    </dgm:pt>
    <dgm:pt modelId="{1162620E-6D5F-47B6-AF05-F1AADD1C9F19}">
      <dgm:prSet custT="1"/>
      <dgm:spPr/>
      <dgm:t>
        <a:bodyPr/>
        <a:lstStyle/>
        <a:p>
          <a:endParaRPr lang="lv-LV" sz="1000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lv-LV" sz="1000" dirty="0" smtClean="0">
              <a:solidFill>
                <a:schemeClr val="tx1"/>
              </a:solidFill>
              <a:latin typeface="Calibri" pitchFamily="34" charset="0"/>
            </a:rPr>
            <a:t>Konkurētspējīga uzņēmējdarbība caur  sadarbību</a:t>
          </a:r>
        </a:p>
        <a:p>
          <a:r>
            <a:rPr lang="lv-LV" sz="1000" b="1" dirty="0" err="1" smtClean="0">
              <a:solidFill>
                <a:schemeClr val="tx1"/>
              </a:solidFill>
              <a:latin typeface="Calibri" pitchFamily="34" charset="0"/>
            </a:rPr>
            <a:t>CoopEdu-SHIP</a:t>
          </a:r>
          <a:endParaRPr lang="lv-LV" sz="1000" b="1" dirty="0" smtClean="0">
            <a:solidFill>
              <a:schemeClr val="tx1"/>
            </a:solidFill>
            <a:latin typeface="Calibri" pitchFamily="34" charset="0"/>
          </a:endParaRPr>
        </a:p>
        <a:p>
          <a:r>
            <a:rPr lang="lv-LV" sz="1000" b="1" dirty="0" smtClean="0">
              <a:solidFill>
                <a:schemeClr val="tx1"/>
              </a:solidFill>
              <a:latin typeface="Calibri" pitchFamily="34" charset="0"/>
            </a:rPr>
            <a:t>Projekta budžets 723 236 EUR</a:t>
          </a:r>
          <a:endParaRPr lang="lv-LV" sz="1000" dirty="0" smtClean="0">
            <a:solidFill>
              <a:schemeClr val="tx1"/>
            </a:solidFill>
            <a:latin typeface="Calibri" pitchFamily="34" charset="0"/>
          </a:endParaRPr>
        </a:p>
        <a:p>
          <a:endParaRPr lang="lv-LV" sz="1000" dirty="0">
            <a:solidFill>
              <a:schemeClr val="tx1"/>
            </a:solidFill>
            <a:latin typeface="Calibri" pitchFamily="34" charset="0"/>
          </a:endParaRPr>
        </a:p>
      </dgm:t>
    </dgm:pt>
    <dgm:pt modelId="{7A2C7DB8-AFA9-4035-A378-FD61728472E2}" type="parTrans" cxnId="{15D2F3D5-7EAD-466F-826C-9A1F3BD5F0A1}">
      <dgm:prSet/>
      <dgm:spPr/>
      <dgm:t>
        <a:bodyPr/>
        <a:lstStyle/>
        <a:p>
          <a:endParaRPr lang="lv-LV"/>
        </a:p>
      </dgm:t>
    </dgm:pt>
    <dgm:pt modelId="{B810F2C4-92F7-4BBC-91F1-4DC7F03DE3A6}" type="sibTrans" cxnId="{15D2F3D5-7EAD-466F-826C-9A1F3BD5F0A1}">
      <dgm:prSet/>
      <dgm:spPr/>
      <dgm:t>
        <a:bodyPr/>
        <a:lstStyle/>
        <a:p>
          <a:endParaRPr lang="lv-LV"/>
        </a:p>
      </dgm:t>
    </dgm:pt>
    <dgm:pt modelId="{7015C3BA-C896-4794-B05C-D236501A50CF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 finansējums reģionam</a:t>
          </a:r>
        </a:p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156 454 LVL</a:t>
          </a:r>
          <a:endParaRPr lang="lv-LV" sz="12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D1EB248C-7FC3-4E5D-A4BE-B53CD26FBEE7}" type="parTrans" cxnId="{83B70DB1-4112-4F25-9957-7C272ED08272}">
      <dgm:prSet/>
      <dgm:spPr/>
      <dgm:t>
        <a:bodyPr/>
        <a:lstStyle/>
        <a:p>
          <a:endParaRPr lang="lv-LV"/>
        </a:p>
      </dgm:t>
    </dgm:pt>
    <dgm:pt modelId="{239FBDE5-0A62-4EC4-8F2A-2589A7D07899}" type="sibTrans" cxnId="{83B70DB1-4112-4F25-9957-7C272ED08272}">
      <dgm:prSet/>
      <dgm:spPr/>
      <dgm:t>
        <a:bodyPr/>
        <a:lstStyle/>
        <a:p>
          <a:endParaRPr lang="lv-LV"/>
        </a:p>
      </dgm:t>
    </dgm:pt>
    <dgm:pt modelId="{9F80C721-ED78-4F0E-8270-CBDB281965D5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finansējums reģionam</a:t>
          </a:r>
        </a:p>
        <a:p>
          <a:r>
            <a:rPr lang="lv-LV" sz="12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491 115 LVL </a:t>
          </a:r>
          <a:endParaRPr lang="lv-LV" sz="12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899F9D87-23D0-4F63-A65D-032A9E63B3CE}" type="parTrans" cxnId="{0FD3D377-1D1E-4243-99C1-0AF1262D2F53}">
      <dgm:prSet/>
      <dgm:spPr/>
      <dgm:t>
        <a:bodyPr/>
        <a:lstStyle/>
        <a:p>
          <a:endParaRPr lang="lv-LV"/>
        </a:p>
      </dgm:t>
    </dgm:pt>
    <dgm:pt modelId="{09D9F297-16C2-42E0-AFE7-33831F466DA4}" type="sibTrans" cxnId="{0FD3D377-1D1E-4243-99C1-0AF1262D2F53}">
      <dgm:prSet/>
      <dgm:spPr/>
      <dgm:t>
        <a:bodyPr/>
        <a:lstStyle/>
        <a:p>
          <a:endParaRPr lang="lv-LV"/>
        </a:p>
      </dgm:t>
    </dgm:pt>
    <dgm:pt modelId="{A1ED224D-DF96-4932-A48A-B65B828FFD3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5400" b="1" dirty="0" smtClean="0">
              <a:latin typeface="Calibri" pitchFamily="34" charset="0"/>
            </a:rPr>
            <a:t>Kopā</a:t>
          </a:r>
          <a:endParaRPr lang="lv-LV" sz="5400" b="1" cap="none" spc="0" dirty="0">
            <a:ln w="10160">
              <a:solidFill>
                <a:schemeClr val="accent1"/>
              </a:solidFill>
              <a:prstDash val="solid"/>
            </a:ln>
            <a:solidFill>
              <a:schemeClr val="tx1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gm:t>
    </dgm:pt>
    <dgm:pt modelId="{047555A5-E34A-4966-8F81-A671B98A64F7}" type="sibTrans" cxnId="{2FB0EE53-FC7E-4270-9843-26F75AC566BE}">
      <dgm:prSet/>
      <dgm:spPr/>
      <dgm:t>
        <a:bodyPr/>
        <a:lstStyle/>
        <a:p>
          <a:endParaRPr lang="lv-LV"/>
        </a:p>
      </dgm:t>
    </dgm:pt>
    <dgm:pt modelId="{A87DC83C-199E-4FAC-9305-CC43DAF52648}" type="parTrans" cxnId="{2FB0EE53-FC7E-4270-9843-26F75AC566BE}">
      <dgm:prSet/>
      <dgm:spPr/>
      <dgm:t>
        <a:bodyPr/>
        <a:lstStyle/>
        <a:p>
          <a:endParaRPr lang="lv-LV"/>
        </a:p>
      </dgm:t>
    </dgm:pt>
    <dgm:pt modelId="{F9252FE4-8755-4770-8A9E-67CA71213F8C}" type="pres">
      <dgm:prSet presAssocID="{F359830F-D285-4E06-9CE3-92B2312111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8B8558CF-520E-4427-B4E8-314C612D4556}" type="pres">
      <dgm:prSet presAssocID="{D86AA2F0-23B4-431C-A6B1-671E3599ED2F}" presName="compNode" presStyleCnt="0"/>
      <dgm:spPr/>
    </dgm:pt>
    <dgm:pt modelId="{83C86024-B03F-424D-B0EF-602606EEA2C1}" type="pres">
      <dgm:prSet presAssocID="{D86AA2F0-23B4-431C-A6B1-671E3599ED2F}" presName="aNode" presStyleLbl="bgShp" presStyleIdx="0" presStyleCnt="3" custLinFactNeighborX="-3243" custLinFactNeighborY="-1333"/>
      <dgm:spPr/>
      <dgm:t>
        <a:bodyPr/>
        <a:lstStyle/>
        <a:p>
          <a:endParaRPr lang="lv-LV"/>
        </a:p>
      </dgm:t>
    </dgm:pt>
    <dgm:pt modelId="{D1210A67-8D13-485B-8B6D-21A488BA0061}" type="pres">
      <dgm:prSet presAssocID="{D86AA2F0-23B4-431C-A6B1-671E3599ED2F}" presName="textNode" presStyleLbl="bgShp" presStyleIdx="0" presStyleCnt="3"/>
      <dgm:spPr/>
      <dgm:t>
        <a:bodyPr/>
        <a:lstStyle/>
        <a:p>
          <a:endParaRPr lang="lv-LV"/>
        </a:p>
      </dgm:t>
    </dgm:pt>
    <dgm:pt modelId="{E43050E4-04E1-4C92-9876-EBD8E0EA492D}" type="pres">
      <dgm:prSet presAssocID="{D86AA2F0-23B4-431C-A6B1-671E3599ED2F}" presName="compChildNode" presStyleCnt="0"/>
      <dgm:spPr/>
    </dgm:pt>
    <dgm:pt modelId="{4F71239F-0D5F-4985-99DB-C0C9C08FAF72}" type="pres">
      <dgm:prSet presAssocID="{D86AA2F0-23B4-431C-A6B1-671E3599ED2F}" presName="theInnerList" presStyleCnt="0"/>
      <dgm:spPr/>
    </dgm:pt>
    <dgm:pt modelId="{3E60DAA7-93CC-4492-8A7B-470113A9700B}" type="pres">
      <dgm:prSet presAssocID="{5BF0D264-6BA5-44E5-A461-EF2EC125563F}" presName="childNode" presStyleLbl="node1" presStyleIdx="0" presStyleCnt="7" custLinFactY="-26723" custLinFactNeighborX="3474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87EC1FD-96C6-4BBF-A98D-8DD8319408C5}" type="pres">
      <dgm:prSet presAssocID="{5BF0D264-6BA5-44E5-A461-EF2EC125563F}" presName="aSpace2" presStyleCnt="0"/>
      <dgm:spPr/>
    </dgm:pt>
    <dgm:pt modelId="{A85CBC73-CBF2-4D72-8DAF-5D778D98021D}" type="pres">
      <dgm:prSet presAssocID="{7DC691E3-0349-45C9-8895-18745DB649E2}" presName="childNode" presStyleLbl="node1" presStyleIdx="1" presStyleCnt="7" custLinFactY="-31554" custLinFactNeighborX="3474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AFE91BE-5738-4F8F-B3D6-07D52F2CED18}" type="pres">
      <dgm:prSet presAssocID="{7DC691E3-0349-45C9-8895-18745DB649E2}" presName="aSpace2" presStyleCnt="0"/>
      <dgm:spPr/>
    </dgm:pt>
    <dgm:pt modelId="{F84796EE-7DD5-4FAA-B144-3B941FA19300}" type="pres">
      <dgm:prSet presAssocID="{7015C3BA-C896-4794-B05C-D236501A50CF}" presName="childNode" presStyleLbl="node1" presStyleIdx="2" presStyleCnt="7" custScaleX="119645" custScaleY="48352" custLinFactNeighborX="-1187" custLinFactNeighborY="8798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E5DE4E3-27EE-47B8-B00F-344B0BC9CB0F}" type="pres">
      <dgm:prSet presAssocID="{D86AA2F0-23B4-431C-A6B1-671E3599ED2F}" presName="aSpace" presStyleCnt="0"/>
      <dgm:spPr/>
    </dgm:pt>
    <dgm:pt modelId="{53C9CD61-F1ED-473B-893C-26559DF2236D}" type="pres">
      <dgm:prSet presAssocID="{2F3DA3BB-1D6C-40E9-98AF-DDC20BC5131E}" presName="compNode" presStyleCnt="0"/>
      <dgm:spPr/>
    </dgm:pt>
    <dgm:pt modelId="{D76660FD-C221-452E-8E2A-B94262EAFA06}" type="pres">
      <dgm:prSet presAssocID="{2F3DA3BB-1D6C-40E9-98AF-DDC20BC5131E}" presName="aNode" presStyleLbl="bgShp" presStyleIdx="1" presStyleCnt="3"/>
      <dgm:spPr/>
      <dgm:t>
        <a:bodyPr/>
        <a:lstStyle/>
        <a:p>
          <a:endParaRPr lang="lv-LV"/>
        </a:p>
      </dgm:t>
    </dgm:pt>
    <dgm:pt modelId="{CAB77E08-4EF1-4A0D-AAE2-6409E6117EB5}" type="pres">
      <dgm:prSet presAssocID="{2F3DA3BB-1D6C-40E9-98AF-DDC20BC5131E}" presName="textNode" presStyleLbl="bgShp" presStyleIdx="1" presStyleCnt="3"/>
      <dgm:spPr/>
      <dgm:t>
        <a:bodyPr/>
        <a:lstStyle/>
        <a:p>
          <a:endParaRPr lang="lv-LV"/>
        </a:p>
      </dgm:t>
    </dgm:pt>
    <dgm:pt modelId="{8FE0A863-7147-4368-A0E2-0F3EC7A44475}" type="pres">
      <dgm:prSet presAssocID="{2F3DA3BB-1D6C-40E9-98AF-DDC20BC5131E}" presName="compChildNode" presStyleCnt="0"/>
      <dgm:spPr/>
    </dgm:pt>
    <dgm:pt modelId="{E3B5D04F-1F98-4E2A-9F3D-C40D52057D36}" type="pres">
      <dgm:prSet presAssocID="{2F3DA3BB-1D6C-40E9-98AF-DDC20BC5131E}" presName="theInnerList" presStyleCnt="0"/>
      <dgm:spPr/>
    </dgm:pt>
    <dgm:pt modelId="{D5E53C16-231E-407D-8927-8A13742E7B8D}" type="pres">
      <dgm:prSet presAssocID="{87301814-FD12-4917-B7E5-DE56C482C5C4}" presName="childNode" presStyleLbl="node1" presStyleIdx="3" presStyleCnt="7" custScaleY="1979972" custLinFactY="659692" custLinFactNeighborX="769" custLinFactNeighborY="7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CAE3C84-FBA2-439D-BC76-B360B2CBE0AC}" type="pres">
      <dgm:prSet presAssocID="{87301814-FD12-4917-B7E5-DE56C482C5C4}" presName="aSpace2" presStyleCnt="0"/>
      <dgm:spPr/>
    </dgm:pt>
    <dgm:pt modelId="{FFC4AC6A-A71C-49A7-866B-8A5E0BAF27F6}" type="pres">
      <dgm:prSet presAssocID="{1162620E-6D5F-47B6-AF05-F1AADD1C9F19}" presName="childNode" presStyleLbl="node1" presStyleIdx="4" presStyleCnt="7" custScaleY="1979972" custLinFactY="-2855450" custLinFactNeighborX="769" custLinFactNeighborY="-29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618D241-B4FD-4ACA-AEEF-0D9B777EDB45}" type="pres">
      <dgm:prSet presAssocID="{1162620E-6D5F-47B6-AF05-F1AADD1C9F19}" presName="aSpace2" presStyleCnt="0"/>
      <dgm:spPr/>
    </dgm:pt>
    <dgm:pt modelId="{D4263FB8-558B-4126-8A3E-89F7FCAEA31B}" type="pres">
      <dgm:prSet presAssocID="{A837392F-A289-4FEA-8B56-117797648330}" presName="childNode" presStyleLbl="node1" presStyleIdx="5" presStyleCnt="7" custScaleY="1979972" custLinFactY="-717938" custLinFactNeighborX="769" custLinFactNeighborY="-8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105C128-8831-4BF2-9F60-3FBA1C99D797}" type="pres">
      <dgm:prSet presAssocID="{A837392F-A289-4FEA-8B56-117797648330}" presName="aSpace2" presStyleCnt="0"/>
      <dgm:spPr/>
    </dgm:pt>
    <dgm:pt modelId="{0CFD6B4F-5CEE-4BB9-BA53-D20DC4335891}" type="pres">
      <dgm:prSet presAssocID="{9F80C721-ED78-4F0E-8270-CBDB281965D5}" presName="childNode" presStyleLbl="node1" presStyleIdx="6" presStyleCnt="7" custAng="0" custScaleX="119646" custScaleY="1251573" custLinFactY="232548" custLinFactNeighborX="-769" custLinFactNeighborY="3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2B3FD1A-3B09-4267-8E57-368D42C35761}" type="pres">
      <dgm:prSet presAssocID="{2F3DA3BB-1D6C-40E9-98AF-DDC20BC5131E}" presName="aSpace" presStyleCnt="0"/>
      <dgm:spPr/>
    </dgm:pt>
    <dgm:pt modelId="{37B530C0-1E74-4517-9BE4-A1F3EB86AF64}" type="pres">
      <dgm:prSet presAssocID="{A1ED224D-DF96-4932-A48A-B65B828FFD38}" presName="compNode" presStyleCnt="0"/>
      <dgm:spPr/>
    </dgm:pt>
    <dgm:pt modelId="{D6015A86-F461-431E-890E-0A44E780CC33}" type="pres">
      <dgm:prSet presAssocID="{A1ED224D-DF96-4932-A48A-B65B828FFD38}" presName="aNode" presStyleLbl="bgShp" presStyleIdx="2" presStyleCnt="3"/>
      <dgm:spPr/>
      <dgm:t>
        <a:bodyPr/>
        <a:lstStyle/>
        <a:p>
          <a:endParaRPr lang="lv-LV"/>
        </a:p>
      </dgm:t>
    </dgm:pt>
    <dgm:pt modelId="{FF076D81-3635-4B68-8D5F-87BDE0551871}" type="pres">
      <dgm:prSet presAssocID="{A1ED224D-DF96-4932-A48A-B65B828FFD38}" presName="textNode" presStyleLbl="bgShp" presStyleIdx="2" presStyleCnt="3"/>
      <dgm:spPr/>
      <dgm:t>
        <a:bodyPr/>
        <a:lstStyle/>
        <a:p>
          <a:endParaRPr lang="lv-LV"/>
        </a:p>
      </dgm:t>
    </dgm:pt>
    <dgm:pt modelId="{70EC6FE8-D199-4320-9D22-D348ADF9DE98}" type="pres">
      <dgm:prSet presAssocID="{A1ED224D-DF96-4932-A48A-B65B828FFD38}" presName="compChildNode" presStyleCnt="0"/>
      <dgm:spPr/>
    </dgm:pt>
    <dgm:pt modelId="{D61C903F-ABB8-47EB-8C6F-E1388792B7F3}" type="pres">
      <dgm:prSet presAssocID="{A1ED224D-DF96-4932-A48A-B65B828FFD38}" presName="theInnerList" presStyleCnt="0"/>
      <dgm:spPr/>
    </dgm:pt>
  </dgm:ptLst>
  <dgm:cxnLst>
    <dgm:cxn modelId="{CFB53457-C23C-4D92-B254-8A7FD28DACCF}" type="presOf" srcId="{9F80C721-ED78-4F0E-8270-CBDB281965D5}" destId="{0CFD6B4F-5CEE-4BB9-BA53-D20DC4335891}" srcOrd="0" destOrd="0" presId="urn:microsoft.com/office/officeart/2005/8/layout/lProcess2"/>
    <dgm:cxn modelId="{15D2F3D5-7EAD-466F-826C-9A1F3BD5F0A1}" srcId="{2F3DA3BB-1D6C-40E9-98AF-DDC20BC5131E}" destId="{1162620E-6D5F-47B6-AF05-F1AADD1C9F19}" srcOrd="1" destOrd="0" parTransId="{7A2C7DB8-AFA9-4035-A378-FD61728472E2}" sibTransId="{B810F2C4-92F7-4BBC-91F1-4DC7F03DE3A6}"/>
    <dgm:cxn modelId="{87970ED1-0071-4B00-BF2B-AE83C43967D6}" type="presOf" srcId="{A837392F-A289-4FEA-8B56-117797648330}" destId="{D4263FB8-558B-4126-8A3E-89F7FCAEA31B}" srcOrd="0" destOrd="0" presId="urn:microsoft.com/office/officeart/2005/8/layout/lProcess2"/>
    <dgm:cxn modelId="{7FA6C44A-A834-45AA-918F-D54533A72D57}" srcId="{D86AA2F0-23B4-431C-A6B1-671E3599ED2F}" destId="{7DC691E3-0349-45C9-8895-18745DB649E2}" srcOrd="1" destOrd="0" parTransId="{FAC07B8B-5958-487A-B705-2195D179321F}" sibTransId="{D30484D6-9CD9-4E9B-83CF-D486E670B597}"/>
    <dgm:cxn modelId="{B99AB133-834B-43FC-951D-EF1F2B29A12B}" srcId="{2F3DA3BB-1D6C-40E9-98AF-DDC20BC5131E}" destId="{87301814-FD12-4917-B7E5-DE56C482C5C4}" srcOrd="0" destOrd="0" parTransId="{A273850F-8745-45C9-BA1F-05A747FB47DB}" sibTransId="{C7BDF923-43B3-4EB7-8EC7-463DE6355D32}"/>
    <dgm:cxn modelId="{E37A99A8-8883-4ADF-BB20-CC2FEE5B87B2}" type="presOf" srcId="{1162620E-6D5F-47B6-AF05-F1AADD1C9F19}" destId="{FFC4AC6A-A71C-49A7-866B-8A5E0BAF27F6}" srcOrd="0" destOrd="0" presId="urn:microsoft.com/office/officeart/2005/8/layout/lProcess2"/>
    <dgm:cxn modelId="{469E83A5-C6A4-4F67-8A47-49955CC34E0C}" type="presOf" srcId="{A1ED224D-DF96-4932-A48A-B65B828FFD38}" destId="{D6015A86-F461-431E-890E-0A44E780CC33}" srcOrd="0" destOrd="0" presId="urn:microsoft.com/office/officeart/2005/8/layout/lProcess2"/>
    <dgm:cxn modelId="{2FB0EE53-FC7E-4270-9843-26F75AC566BE}" srcId="{F359830F-D285-4E06-9CE3-92B23121110A}" destId="{A1ED224D-DF96-4932-A48A-B65B828FFD38}" srcOrd="2" destOrd="0" parTransId="{A87DC83C-199E-4FAC-9305-CC43DAF52648}" sibTransId="{047555A5-E34A-4966-8F81-A671B98A64F7}"/>
    <dgm:cxn modelId="{0D39D0A1-69F2-468D-B5A1-B1E8C835CA1A}" type="presOf" srcId="{2F3DA3BB-1D6C-40E9-98AF-DDC20BC5131E}" destId="{D76660FD-C221-452E-8E2A-B94262EAFA06}" srcOrd="0" destOrd="0" presId="urn:microsoft.com/office/officeart/2005/8/layout/lProcess2"/>
    <dgm:cxn modelId="{AC0F549B-55C3-4C9E-B496-3834AFBE7F0F}" type="presOf" srcId="{D86AA2F0-23B4-431C-A6B1-671E3599ED2F}" destId="{83C86024-B03F-424D-B0EF-602606EEA2C1}" srcOrd="0" destOrd="0" presId="urn:microsoft.com/office/officeart/2005/8/layout/lProcess2"/>
    <dgm:cxn modelId="{FC4FD2BD-FAE4-4FF4-AD02-3E33E2F4B005}" type="presOf" srcId="{87301814-FD12-4917-B7E5-DE56C482C5C4}" destId="{D5E53C16-231E-407D-8927-8A13742E7B8D}" srcOrd="0" destOrd="0" presId="urn:microsoft.com/office/officeart/2005/8/layout/lProcess2"/>
    <dgm:cxn modelId="{B56C4DB9-E11D-4BFD-BF3E-18880E5F4394}" srcId="{2F3DA3BB-1D6C-40E9-98AF-DDC20BC5131E}" destId="{A837392F-A289-4FEA-8B56-117797648330}" srcOrd="2" destOrd="0" parTransId="{5E6F056C-06AA-4443-8AF6-793BF8B32DCD}" sibTransId="{402D3280-E39B-4DE3-85C1-97C1A69F353A}"/>
    <dgm:cxn modelId="{B24AD34C-1182-41D1-AE2E-EB880CF1A7EF}" type="presOf" srcId="{5BF0D264-6BA5-44E5-A461-EF2EC125563F}" destId="{3E60DAA7-93CC-4492-8A7B-470113A9700B}" srcOrd="0" destOrd="0" presId="urn:microsoft.com/office/officeart/2005/8/layout/lProcess2"/>
    <dgm:cxn modelId="{1A9C872F-3133-471E-8295-4A82CBA29D58}" type="presOf" srcId="{7DC691E3-0349-45C9-8895-18745DB649E2}" destId="{A85CBC73-CBF2-4D72-8DAF-5D778D98021D}" srcOrd="0" destOrd="0" presId="urn:microsoft.com/office/officeart/2005/8/layout/lProcess2"/>
    <dgm:cxn modelId="{E4AF1DA3-8232-4243-9D8B-9926F869C4AE}" srcId="{F359830F-D285-4E06-9CE3-92B23121110A}" destId="{D86AA2F0-23B4-431C-A6B1-671E3599ED2F}" srcOrd="0" destOrd="0" parTransId="{A69BA28B-DA7F-4E90-8717-AEA79607F548}" sibTransId="{B362E681-7794-40EA-A591-178E1560DAEC}"/>
    <dgm:cxn modelId="{83B70DB1-4112-4F25-9957-7C272ED08272}" srcId="{D86AA2F0-23B4-431C-A6B1-671E3599ED2F}" destId="{7015C3BA-C896-4794-B05C-D236501A50CF}" srcOrd="2" destOrd="0" parTransId="{D1EB248C-7FC3-4E5D-A4BE-B53CD26FBEE7}" sibTransId="{239FBDE5-0A62-4EC4-8F2A-2589A7D07899}"/>
    <dgm:cxn modelId="{411A5B19-0796-4239-9329-9B56DD9C217E}" type="presOf" srcId="{D86AA2F0-23B4-431C-A6B1-671E3599ED2F}" destId="{D1210A67-8D13-485B-8B6D-21A488BA0061}" srcOrd="1" destOrd="0" presId="urn:microsoft.com/office/officeart/2005/8/layout/lProcess2"/>
    <dgm:cxn modelId="{3042CB7E-D10A-490F-BD00-CE0EE676A341}" srcId="{F359830F-D285-4E06-9CE3-92B23121110A}" destId="{2F3DA3BB-1D6C-40E9-98AF-DDC20BC5131E}" srcOrd="1" destOrd="0" parTransId="{B69E2AFF-23FE-49FB-861B-2245FE083816}" sibTransId="{697AA62F-0478-40BA-9186-CF794BADCEEE}"/>
    <dgm:cxn modelId="{24F1EDD1-64E3-43AA-B7CA-01210658F340}" srcId="{D86AA2F0-23B4-431C-A6B1-671E3599ED2F}" destId="{5BF0D264-6BA5-44E5-A461-EF2EC125563F}" srcOrd="0" destOrd="0" parTransId="{CF3A73F6-CDC2-4E5C-93E1-7DE5A0151E25}" sibTransId="{D71598E9-5885-4A20-AE53-BD0F5A437E5E}"/>
    <dgm:cxn modelId="{56258803-E370-49DE-A902-62E7A394C751}" type="presOf" srcId="{A1ED224D-DF96-4932-A48A-B65B828FFD38}" destId="{FF076D81-3635-4B68-8D5F-87BDE0551871}" srcOrd="1" destOrd="0" presId="urn:microsoft.com/office/officeart/2005/8/layout/lProcess2"/>
    <dgm:cxn modelId="{0FD3D377-1D1E-4243-99C1-0AF1262D2F53}" srcId="{2F3DA3BB-1D6C-40E9-98AF-DDC20BC5131E}" destId="{9F80C721-ED78-4F0E-8270-CBDB281965D5}" srcOrd="3" destOrd="0" parTransId="{899F9D87-23D0-4F63-A65D-032A9E63B3CE}" sibTransId="{09D9F297-16C2-42E0-AFE7-33831F466DA4}"/>
    <dgm:cxn modelId="{3834B66B-2413-4F9A-8729-EDA7FF8CED00}" type="presOf" srcId="{7015C3BA-C896-4794-B05C-D236501A50CF}" destId="{F84796EE-7DD5-4FAA-B144-3B941FA19300}" srcOrd="0" destOrd="0" presId="urn:microsoft.com/office/officeart/2005/8/layout/lProcess2"/>
    <dgm:cxn modelId="{56FAED8B-1E98-4006-AD86-69F49ED73ECB}" type="presOf" srcId="{F359830F-D285-4E06-9CE3-92B23121110A}" destId="{F9252FE4-8755-4770-8A9E-67CA71213F8C}" srcOrd="0" destOrd="0" presId="urn:microsoft.com/office/officeart/2005/8/layout/lProcess2"/>
    <dgm:cxn modelId="{3EE06016-BA9C-4798-93F1-B83081C44C37}" type="presOf" srcId="{2F3DA3BB-1D6C-40E9-98AF-DDC20BC5131E}" destId="{CAB77E08-4EF1-4A0D-AAE2-6409E6117EB5}" srcOrd="1" destOrd="0" presId="urn:microsoft.com/office/officeart/2005/8/layout/lProcess2"/>
    <dgm:cxn modelId="{9A52A9DD-29DB-4828-B54D-D836E4A0CF05}" type="presParOf" srcId="{F9252FE4-8755-4770-8A9E-67CA71213F8C}" destId="{8B8558CF-520E-4427-B4E8-314C612D4556}" srcOrd="0" destOrd="0" presId="urn:microsoft.com/office/officeart/2005/8/layout/lProcess2"/>
    <dgm:cxn modelId="{37EF650D-9318-4B83-9890-9285C67692EA}" type="presParOf" srcId="{8B8558CF-520E-4427-B4E8-314C612D4556}" destId="{83C86024-B03F-424D-B0EF-602606EEA2C1}" srcOrd="0" destOrd="0" presId="urn:microsoft.com/office/officeart/2005/8/layout/lProcess2"/>
    <dgm:cxn modelId="{1812F2CA-EBA2-4038-B06C-CBD86048D2CF}" type="presParOf" srcId="{8B8558CF-520E-4427-B4E8-314C612D4556}" destId="{D1210A67-8D13-485B-8B6D-21A488BA0061}" srcOrd="1" destOrd="0" presId="urn:microsoft.com/office/officeart/2005/8/layout/lProcess2"/>
    <dgm:cxn modelId="{EEC3EB6C-A8A2-45FF-896E-FCCC5B4D820A}" type="presParOf" srcId="{8B8558CF-520E-4427-B4E8-314C612D4556}" destId="{E43050E4-04E1-4C92-9876-EBD8E0EA492D}" srcOrd="2" destOrd="0" presId="urn:microsoft.com/office/officeart/2005/8/layout/lProcess2"/>
    <dgm:cxn modelId="{5809F4B0-0D54-4DB6-B387-352003D93170}" type="presParOf" srcId="{E43050E4-04E1-4C92-9876-EBD8E0EA492D}" destId="{4F71239F-0D5F-4985-99DB-C0C9C08FAF72}" srcOrd="0" destOrd="0" presId="urn:microsoft.com/office/officeart/2005/8/layout/lProcess2"/>
    <dgm:cxn modelId="{E6D9A522-8A75-4766-9237-35143F819F23}" type="presParOf" srcId="{4F71239F-0D5F-4985-99DB-C0C9C08FAF72}" destId="{3E60DAA7-93CC-4492-8A7B-470113A9700B}" srcOrd="0" destOrd="0" presId="urn:microsoft.com/office/officeart/2005/8/layout/lProcess2"/>
    <dgm:cxn modelId="{88CDCA71-C230-4BA5-98E6-FD856AAD1C56}" type="presParOf" srcId="{4F71239F-0D5F-4985-99DB-C0C9C08FAF72}" destId="{387EC1FD-96C6-4BBF-A98D-8DD8319408C5}" srcOrd="1" destOrd="0" presId="urn:microsoft.com/office/officeart/2005/8/layout/lProcess2"/>
    <dgm:cxn modelId="{C04B2DF7-7A15-4565-BA69-AFCA50E8E68C}" type="presParOf" srcId="{4F71239F-0D5F-4985-99DB-C0C9C08FAF72}" destId="{A85CBC73-CBF2-4D72-8DAF-5D778D98021D}" srcOrd="2" destOrd="0" presId="urn:microsoft.com/office/officeart/2005/8/layout/lProcess2"/>
    <dgm:cxn modelId="{57DBEB77-2446-4CAB-9C13-96791E6C1BE6}" type="presParOf" srcId="{4F71239F-0D5F-4985-99DB-C0C9C08FAF72}" destId="{5AFE91BE-5738-4F8F-B3D6-07D52F2CED18}" srcOrd="3" destOrd="0" presId="urn:microsoft.com/office/officeart/2005/8/layout/lProcess2"/>
    <dgm:cxn modelId="{1B54F85F-9008-4B48-8DFB-21B3A8B4EED9}" type="presParOf" srcId="{4F71239F-0D5F-4985-99DB-C0C9C08FAF72}" destId="{F84796EE-7DD5-4FAA-B144-3B941FA19300}" srcOrd="4" destOrd="0" presId="urn:microsoft.com/office/officeart/2005/8/layout/lProcess2"/>
    <dgm:cxn modelId="{B6B4F6AD-6398-4F55-9FA3-D6EB76E28E64}" type="presParOf" srcId="{F9252FE4-8755-4770-8A9E-67CA71213F8C}" destId="{0E5DE4E3-27EE-47B8-B00F-344B0BC9CB0F}" srcOrd="1" destOrd="0" presId="urn:microsoft.com/office/officeart/2005/8/layout/lProcess2"/>
    <dgm:cxn modelId="{5778DF04-88B9-43C5-9061-EA9308547066}" type="presParOf" srcId="{F9252FE4-8755-4770-8A9E-67CA71213F8C}" destId="{53C9CD61-F1ED-473B-893C-26559DF2236D}" srcOrd="2" destOrd="0" presId="urn:microsoft.com/office/officeart/2005/8/layout/lProcess2"/>
    <dgm:cxn modelId="{1981AED2-DDAB-4A12-9951-96E9BC74FFA1}" type="presParOf" srcId="{53C9CD61-F1ED-473B-893C-26559DF2236D}" destId="{D76660FD-C221-452E-8E2A-B94262EAFA06}" srcOrd="0" destOrd="0" presId="urn:microsoft.com/office/officeart/2005/8/layout/lProcess2"/>
    <dgm:cxn modelId="{65FA68F2-D46B-4E2A-82E2-64B427D410D7}" type="presParOf" srcId="{53C9CD61-F1ED-473B-893C-26559DF2236D}" destId="{CAB77E08-4EF1-4A0D-AAE2-6409E6117EB5}" srcOrd="1" destOrd="0" presId="urn:microsoft.com/office/officeart/2005/8/layout/lProcess2"/>
    <dgm:cxn modelId="{49336612-7B31-45F5-A778-A3EB37B25029}" type="presParOf" srcId="{53C9CD61-F1ED-473B-893C-26559DF2236D}" destId="{8FE0A863-7147-4368-A0E2-0F3EC7A44475}" srcOrd="2" destOrd="0" presId="urn:microsoft.com/office/officeart/2005/8/layout/lProcess2"/>
    <dgm:cxn modelId="{0AFF8646-22A5-4D27-80B2-EC8D32C2B0EE}" type="presParOf" srcId="{8FE0A863-7147-4368-A0E2-0F3EC7A44475}" destId="{E3B5D04F-1F98-4E2A-9F3D-C40D52057D36}" srcOrd="0" destOrd="0" presId="urn:microsoft.com/office/officeart/2005/8/layout/lProcess2"/>
    <dgm:cxn modelId="{784E3A0A-838A-4076-AFAE-008D19C0004E}" type="presParOf" srcId="{E3B5D04F-1F98-4E2A-9F3D-C40D52057D36}" destId="{D5E53C16-231E-407D-8927-8A13742E7B8D}" srcOrd="0" destOrd="0" presId="urn:microsoft.com/office/officeart/2005/8/layout/lProcess2"/>
    <dgm:cxn modelId="{00E871D6-1049-40CE-A4F3-F74D6DC27FB0}" type="presParOf" srcId="{E3B5D04F-1F98-4E2A-9F3D-C40D52057D36}" destId="{6CAE3C84-FBA2-439D-BC76-B360B2CBE0AC}" srcOrd="1" destOrd="0" presId="urn:microsoft.com/office/officeart/2005/8/layout/lProcess2"/>
    <dgm:cxn modelId="{40CD02D3-3A51-498E-95C1-922FD7BB8A2A}" type="presParOf" srcId="{E3B5D04F-1F98-4E2A-9F3D-C40D52057D36}" destId="{FFC4AC6A-A71C-49A7-866B-8A5E0BAF27F6}" srcOrd="2" destOrd="0" presId="urn:microsoft.com/office/officeart/2005/8/layout/lProcess2"/>
    <dgm:cxn modelId="{CD95036A-2D34-4806-8A44-5286D03A37D7}" type="presParOf" srcId="{E3B5D04F-1F98-4E2A-9F3D-C40D52057D36}" destId="{8618D241-B4FD-4ACA-AEEF-0D9B777EDB45}" srcOrd="3" destOrd="0" presId="urn:microsoft.com/office/officeart/2005/8/layout/lProcess2"/>
    <dgm:cxn modelId="{E13FA15C-CA16-4D6E-99A0-AFA7ABD9297B}" type="presParOf" srcId="{E3B5D04F-1F98-4E2A-9F3D-C40D52057D36}" destId="{D4263FB8-558B-4126-8A3E-89F7FCAEA31B}" srcOrd="4" destOrd="0" presId="urn:microsoft.com/office/officeart/2005/8/layout/lProcess2"/>
    <dgm:cxn modelId="{EA042A17-09A0-47C6-B8C0-70C49D4137B1}" type="presParOf" srcId="{E3B5D04F-1F98-4E2A-9F3D-C40D52057D36}" destId="{C105C128-8831-4BF2-9F60-3FBA1C99D797}" srcOrd="5" destOrd="0" presId="urn:microsoft.com/office/officeart/2005/8/layout/lProcess2"/>
    <dgm:cxn modelId="{E6EBB974-546D-4C0B-AD9E-579396BA679B}" type="presParOf" srcId="{E3B5D04F-1F98-4E2A-9F3D-C40D52057D36}" destId="{0CFD6B4F-5CEE-4BB9-BA53-D20DC4335891}" srcOrd="6" destOrd="0" presId="urn:microsoft.com/office/officeart/2005/8/layout/lProcess2"/>
    <dgm:cxn modelId="{C071EC20-E703-453E-8016-A2D197EAECC0}" type="presParOf" srcId="{F9252FE4-8755-4770-8A9E-67CA71213F8C}" destId="{72B3FD1A-3B09-4267-8E57-368D42C35761}" srcOrd="3" destOrd="0" presId="urn:microsoft.com/office/officeart/2005/8/layout/lProcess2"/>
    <dgm:cxn modelId="{F3979558-EAFA-4025-806E-B6BE0907D7DD}" type="presParOf" srcId="{F9252FE4-8755-4770-8A9E-67CA71213F8C}" destId="{37B530C0-1E74-4517-9BE4-A1F3EB86AF64}" srcOrd="4" destOrd="0" presId="urn:microsoft.com/office/officeart/2005/8/layout/lProcess2"/>
    <dgm:cxn modelId="{0FD45399-CC57-4BE0-88FB-6EF4CE7D1742}" type="presParOf" srcId="{37B530C0-1E74-4517-9BE4-A1F3EB86AF64}" destId="{D6015A86-F461-431E-890E-0A44E780CC33}" srcOrd="0" destOrd="0" presId="urn:microsoft.com/office/officeart/2005/8/layout/lProcess2"/>
    <dgm:cxn modelId="{6B4D6908-241A-435D-ACEE-397A33B2B649}" type="presParOf" srcId="{37B530C0-1E74-4517-9BE4-A1F3EB86AF64}" destId="{FF076D81-3635-4B68-8D5F-87BDE0551871}" srcOrd="1" destOrd="0" presId="urn:microsoft.com/office/officeart/2005/8/layout/lProcess2"/>
    <dgm:cxn modelId="{0C38B386-A4DD-4A6F-81C8-B78E765BC06D}" type="presParOf" srcId="{37B530C0-1E74-4517-9BE4-A1F3EB86AF64}" destId="{70EC6FE8-D199-4320-9D22-D348ADF9DE98}" srcOrd="2" destOrd="0" presId="urn:microsoft.com/office/officeart/2005/8/layout/lProcess2"/>
    <dgm:cxn modelId="{049151C6-4BE2-47B7-B5C4-34A46C488087}" type="presParOf" srcId="{70EC6FE8-D199-4320-9D22-D348ADF9DE98}" destId="{D61C903F-ABB8-47EB-8C6F-E1388792B7F3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B1013-4E2F-43FF-8E9B-416F175D458B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869635C2-B83D-498B-81B9-C6005D31D230}">
      <dgm:prSet phldrT="[Text]" custT="1"/>
      <dgm:spPr/>
      <dgm:t>
        <a:bodyPr/>
        <a:lstStyle/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r>
            <a:rPr lang="lv-LV" sz="1800" b="1" dirty="0" smtClean="0">
              <a:solidFill>
                <a:schemeClr val="tx1"/>
              </a:solidFill>
              <a:latin typeface="Calibri" pitchFamily="34" charset="0"/>
            </a:rPr>
            <a:t>Kurzemes plānošanas reģiona pakalpojumu kvalitātes uzlabošana</a:t>
          </a: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r>
            <a:rPr lang="lv-LV" sz="1800" b="1" dirty="0" smtClean="0">
              <a:solidFill>
                <a:schemeClr val="tx1"/>
              </a:solidFill>
              <a:latin typeface="Calibri" pitchFamily="34" charset="0"/>
            </a:rPr>
            <a:t>LVL  19 992,15</a:t>
          </a:r>
          <a:endParaRPr lang="lv-LV" sz="1100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800" dirty="0">
            <a:solidFill>
              <a:schemeClr val="tx1"/>
            </a:solidFill>
          </a:endParaRPr>
        </a:p>
      </dgm:t>
    </dgm:pt>
    <dgm:pt modelId="{F365F0A0-4101-441D-8FD1-1D13898E6D1F}" type="parTrans" cxnId="{86A2A8F5-FCB0-4257-9C03-407BCA328D86}">
      <dgm:prSet/>
      <dgm:spPr/>
      <dgm:t>
        <a:bodyPr/>
        <a:lstStyle/>
        <a:p>
          <a:endParaRPr lang="lv-LV"/>
        </a:p>
      </dgm:t>
    </dgm:pt>
    <dgm:pt modelId="{2C51D28B-946E-4F2A-82A0-3D810A5C850E}" type="sibTrans" cxnId="{86A2A8F5-FCB0-4257-9C03-407BCA328D86}">
      <dgm:prSet/>
      <dgm:spPr/>
      <dgm:t>
        <a:bodyPr/>
        <a:lstStyle/>
        <a:p>
          <a:endParaRPr lang="lv-LV"/>
        </a:p>
      </dgm:t>
    </dgm:pt>
    <dgm:pt modelId="{A1AD79AD-2262-4EAD-8D65-44CED0AC309A}">
      <dgm:prSet phldrT="[Text]" custT="1"/>
      <dgm:spPr/>
      <dgm:t>
        <a:bodyPr/>
        <a:lstStyle/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r>
            <a:rPr lang="lv-LV" sz="1800" b="1" dirty="0" smtClean="0">
              <a:solidFill>
                <a:schemeClr val="tx1"/>
              </a:solidFill>
              <a:latin typeface="Calibri" pitchFamily="34" charset="0"/>
            </a:rPr>
            <a:t>Speciālistu piesaiste Kurzemes plānošanas reģionam </a:t>
          </a: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endParaRPr lang="lv-LV" sz="1800" b="1" dirty="0" smtClean="0">
            <a:solidFill>
              <a:schemeClr val="tx1"/>
            </a:solidFill>
            <a:latin typeface="Calibri" pitchFamily="34" charset="0"/>
          </a:endParaRPr>
        </a:p>
        <a:p>
          <a:pPr algn="ctr"/>
          <a:r>
            <a:rPr kumimoji="0" lang="lv-LV" sz="18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rPr>
            <a:t>LVL 40 500,00</a:t>
          </a:r>
          <a:endParaRPr lang="lv-LV" sz="1800" dirty="0">
            <a:solidFill>
              <a:schemeClr val="tx1"/>
            </a:solidFill>
          </a:endParaRPr>
        </a:p>
      </dgm:t>
    </dgm:pt>
    <dgm:pt modelId="{5EA76B5F-788F-4EE4-A985-BE2DE676B4F9}" type="parTrans" cxnId="{A58AFDD3-4C17-4FD9-AD51-20BCD1922822}">
      <dgm:prSet/>
      <dgm:spPr/>
      <dgm:t>
        <a:bodyPr/>
        <a:lstStyle/>
        <a:p>
          <a:endParaRPr lang="lv-LV"/>
        </a:p>
      </dgm:t>
    </dgm:pt>
    <dgm:pt modelId="{97C09F82-485A-4FD9-95D2-6B9F7CF692EA}" type="sibTrans" cxnId="{A58AFDD3-4C17-4FD9-AD51-20BCD1922822}">
      <dgm:prSet/>
      <dgm:spPr/>
      <dgm:t>
        <a:bodyPr/>
        <a:lstStyle/>
        <a:p>
          <a:endParaRPr lang="lv-LV"/>
        </a:p>
      </dgm:t>
    </dgm:pt>
    <dgm:pt modelId="{590C1933-238E-4585-B4AC-C598C587E8B2}">
      <dgm:prSet phldrT="[Text]" custT="1"/>
      <dgm:spPr/>
      <dgm:t>
        <a:bodyPr/>
        <a:lstStyle/>
        <a:p>
          <a:pPr algn="ctr"/>
          <a:r>
            <a:rPr lang="lv-LV" sz="1800" b="1" dirty="0" smtClean="0">
              <a:solidFill>
                <a:schemeClr val="tx1"/>
              </a:solidFill>
              <a:latin typeface="Calibri" pitchFamily="34" charset="0"/>
            </a:rPr>
            <a:t>Kurzemes plānošanas reģiona pašvaldību kapacitātes paaugstināšana ES politiku instrumentu un pārējās ārvalstu finanšu palīdzības līdzfinansēto projektu un pasākumu īstenošanai</a:t>
          </a:r>
        </a:p>
        <a:p>
          <a:pPr algn="ctr"/>
          <a:endParaRPr kumimoji="0" lang="lv-LV" sz="18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</a:endParaRPr>
        </a:p>
        <a:p>
          <a:pPr algn="ctr"/>
          <a:endParaRPr kumimoji="0" lang="lv-LV" sz="1800" b="1" i="0" u="none" strike="noStrike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</a:endParaRPr>
        </a:p>
        <a:p>
          <a:pPr algn="ctr"/>
          <a:r>
            <a:rPr kumimoji="0" lang="lv-LV" sz="18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rPr>
            <a:t>LVL 20 714,12 </a:t>
          </a:r>
          <a:endParaRPr lang="lv-LV" sz="1800" b="1" dirty="0">
            <a:solidFill>
              <a:schemeClr val="tx1"/>
            </a:solidFill>
          </a:endParaRPr>
        </a:p>
      </dgm:t>
    </dgm:pt>
    <dgm:pt modelId="{63AE4F97-748E-4BEC-A00B-2C71BAC15216}" type="parTrans" cxnId="{A9551088-F6EC-4574-828E-0199E535E941}">
      <dgm:prSet/>
      <dgm:spPr/>
      <dgm:t>
        <a:bodyPr/>
        <a:lstStyle/>
        <a:p>
          <a:endParaRPr lang="lv-LV"/>
        </a:p>
      </dgm:t>
    </dgm:pt>
    <dgm:pt modelId="{FE809D8A-9E07-4C44-89C5-A011F23ED284}" type="sibTrans" cxnId="{A9551088-F6EC-4574-828E-0199E535E941}">
      <dgm:prSet/>
      <dgm:spPr/>
      <dgm:t>
        <a:bodyPr/>
        <a:lstStyle/>
        <a:p>
          <a:endParaRPr lang="lv-LV"/>
        </a:p>
      </dgm:t>
    </dgm:pt>
    <dgm:pt modelId="{1C956F15-D88B-4C91-B067-827323051EC1}" type="pres">
      <dgm:prSet presAssocID="{1E5B1013-4E2F-43FF-8E9B-416F175D458B}" presName="Name0" presStyleCnt="0">
        <dgm:presLayoutVars>
          <dgm:dir/>
          <dgm:resizeHandles val="exact"/>
        </dgm:presLayoutVars>
      </dgm:prSet>
      <dgm:spPr/>
    </dgm:pt>
    <dgm:pt modelId="{73E0D7A9-EEAF-4FEE-898E-E9D519558386}" type="pres">
      <dgm:prSet presAssocID="{1E5B1013-4E2F-43FF-8E9B-416F175D458B}" presName="fgShape" presStyleLbl="fgShp" presStyleIdx="0" presStyleCnt="1" custScaleY="55039" custLinFactY="-255814" custLinFactNeighborX="2268" custLinFactNeighborY="-300000"/>
      <dgm:spPr/>
    </dgm:pt>
    <dgm:pt modelId="{CB323618-44E2-4FB2-95AE-AFF909D848C9}" type="pres">
      <dgm:prSet presAssocID="{1E5B1013-4E2F-43FF-8E9B-416F175D458B}" presName="linComp" presStyleCnt="0"/>
      <dgm:spPr/>
    </dgm:pt>
    <dgm:pt modelId="{26EA942B-067C-4E41-A500-928D15CB05BD}" type="pres">
      <dgm:prSet presAssocID="{869635C2-B83D-498B-81B9-C6005D31D230}" presName="compNode" presStyleCnt="0"/>
      <dgm:spPr/>
    </dgm:pt>
    <dgm:pt modelId="{D9BE98EA-0D86-4CBC-9ABF-D360A6C6EA79}" type="pres">
      <dgm:prSet presAssocID="{869635C2-B83D-498B-81B9-C6005D31D230}" presName="bkgdShape" presStyleLbl="node1" presStyleIdx="0" presStyleCnt="3" custLinFactNeighborX="321"/>
      <dgm:spPr/>
      <dgm:t>
        <a:bodyPr/>
        <a:lstStyle/>
        <a:p>
          <a:endParaRPr lang="lv-LV"/>
        </a:p>
      </dgm:t>
    </dgm:pt>
    <dgm:pt modelId="{A37A0134-8835-488C-8A45-1F2F72E436A9}" type="pres">
      <dgm:prSet presAssocID="{869635C2-B83D-498B-81B9-C6005D31D23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0E25A07-43BF-4970-AED4-7E9DBFA489A1}" type="pres">
      <dgm:prSet presAssocID="{869635C2-B83D-498B-81B9-C6005D31D230}" presName="invisiNode" presStyleLbl="node1" presStyleIdx="0" presStyleCnt="3"/>
      <dgm:spPr/>
    </dgm:pt>
    <dgm:pt modelId="{95C318F3-81DF-4505-958D-514BA8430A10}" type="pres">
      <dgm:prSet presAssocID="{869635C2-B83D-498B-81B9-C6005D31D230}" presName="imagNode" presStyleLbl="fgImgPlace1" presStyleIdx="0" presStyleCnt="3" custScaleX="50233" custScaleY="52232" custLinFactNeighborX="0" custLinFactNeighborY="71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CC47B95-61E8-4343-B28B-C966CB98154C}" type="pres">
      <dgm:prSet presAssocID="{2C51D28B-946E-4F2A-82A0-3D810A5C850E}" presName="sibTrans" presStyleLbl="sibTrans2D1" presStyleIdx="0" presStyleCnt="0"/>
      <dgm:spPr/>
      <dgm:t>
        <a:bodyPr/>
        <a:lstStyle/>
        <a:p>
          <a:endParaRPr lang="lv-LV"/>
        </a:p>
      </dgm:t>
    </dgm:pt>
    <dgm:pt modelId="{B3048577-5CCB-4299-98B1-FFC9E9D5FF2D}" type="pres">
      <dgm:prSet presAssocID="{A1AD79AD-2262-4EAD-8D65-44CED0AC309A}" presName="compNode" presStyleCnt="0"/>
      <dgm:spPr/>
    </dgm:pt>
    <dgm:pt modelId="{F555310A-1C42-46F0-8AAD-98EB313B096E}" type="pres">
      <dgm:prSet presAssocID="{A1AD79AD-2262-4EAD-8D65-44CED0AC309A}" presName="bkgdShape" presStyleLbl="node1" presStyleIdx="1" presStyleCnt="3" custLinFactNeighborX="753" custLinFactNeighborY="-45349"/>
      <dgm:spPr/>
      <dgm:t>
        <a:bodyPr/>
        <a:lstStyle/>
        <a:p>
          <a:endParaRPr lang="lv-LV"/>
        </a:p>
      </dgm:t>
    </dgm:pt>
    <dgm:pt modelId="{6D837016-E22A-4645-9319-1183DE519007}" type="pres">
      <dgm:prSet presAssocID="{A1AD79AD-2262-4EAD-8D65-44CED0AC309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9C64964-C50B-4843-9E5D-435A6D3C8B4F}" type="pres">
      <dgm:prSet presAssocID="{A1AD79AD-2262-4EAD-8D65-44CED0AC309A}" presName="invisiNode" presStyleLbl="node1" presStyleIdx="1" presStyleCnt="3"/>
      <dgm:spPr/>
    </dgm:pt>
    <dgm:pt modelId="{6E235FC1-8FE0-44FE-970C-F609C6B3A3E5}" type="pres">
      <dgm:prSet presAssocID="{A1AD79AD-2262-4EAD-8D65-44CED0AC309A}" presName="imagNode" presStyleLbl="fgImgPlace1" presStyleIdx="1" presStyleCnt="3" custScaleX="52378" custScaleY="52232" custLinFactNeighborX="-3492" custLinFactNeighborY="363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6225E7E-13E4-4C88-8173-7537EC73029A}" type="pres">
      <dgm:prSet presAssocID="{97C09F82-485A-4FD9-95D2-6B9F7CF692EA}" presName="sibTrans" presStyleLbl="sibTrans2D1" presStyleIdx="0" presStyleCnt="0"/>
      <dgm:spPr/>
      <dgm:t>
        <a:bodyPr/>
        <a:lstStyle/>
        <a:p>
          <a:endParaRPr lang="lv-LV"/>
        </a:p>
      </dgm:t>
    </dgm:pt>
    <dgm:pt modelId="{B4A67277-68D4-4C17-AF2C-19E23B291DE0}" type="pres">
      <dgm:prSet presAssocID="{590C1933-238E-4585-B4AC-C598C587E8B2}" presName="compNode" presStyleCnt="0"/>
      <dgm:spPr/>
    </dgm:pt>
    <dgm:pt modelId="{35941F84-E1A0-444A-897E-072469A0A546}" type="pres">
      <dgm:prSet presAssocID="{590C1933-238E-4585-B4AC-C598C587E8B2}" presName="bkgdShape" presStyleLbl="node1" presStyleIdx="2" presStyleCnt="3"/>
      <dgm:spPr/>
      <dgm:t>
        <a:bodyPr/>
        <a:lstStyle/>
        <a:p>
          <a:endParaRPr lang="lv-LV"/>
        </a:p>
      </dgm:t>
    </dgm:pt>
    <dgm:pt modelId="{54FB1121-1F28-4ABC-974C-520794589E24}" type="pres">
      <dgm:prSet presAssocID="{590C1933-238E-4585-B4AC-C598C587E8B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0808E36-D63C-46C9-90BF-FF6FB4597A60}" type="pres">
      <dgm:prSet presAssocID="{590C1933-238E-4585-B4AC-C598C587E8B2}" presName="invisiNode" presStyleLbl="node1" presStyleIdx="2" presStyleCnt="3"/>
      <dgm:spPr/>
    </dgm:pt>
    <dgm:pt modelId="{0A7220A4-166F-4243-BDA1-653739927763}" type="pres">
      <dgm:prSet presAssocID="{590C1933-238E-4585-B4AC-C598C587E8B2}" presName="imagNode" presStyleLbl="fgImgPlace1" presStyleIdx="2" presStyleCnt="3" custScaleX="50233" custScaleY="52524" custLinFactNeighborX="-3492" custLinFactNeighborY="363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86A2A8F5-FCB0-4257-9C03-407BCA328D86}" srcId="{1E5B1013-4E2F-43FF-8E9B-416F175D458B}" destId="{869635C2-B83D-498B-81B9-C6005D31D230}" srcOrd="0" destOrd="0" parTransId="{F365F0A0-4101-441D-8FD1-1D13898E6D1F}" sibTransId="{2C51D28B-946E-4F2A-82A0-3D810A5C850E}"/>
    <dgm:cxn modelId="{AEA84B69-D7C3-48FD-AF92-466DB21963E1}" type="presOf" srcId="{97C09F82-485A-4FD9-95D2-6B9F7CF692EA}" destId="{36225E7E-13E4-4C88-8173-7537EC73029A}" srcOrd="0" destOrd="0" presId="urn:microsoft.com/office/officeart/2005/8/layout/hList7#1"/>
    <dgm:cxn modelId="{64EB9B33-A192-4DEB-B773-DA7FD9764779}" type="presOf" srcId="{869635C2-B83D-498B-81B9-C6005D31D230}" destId="{A37A0134-8835-488C-8A45-1F2F72E436A9}" srcOrd="1" destOrd="0" presId="urn:microsoft.com/office/officeart/2005/8/layout/hList7#1"/>
    <dgm:cxn modelId="{A58AFDD3-4C17-4FD9-AD51-20BCD1922822}" srcId="{1E5B1013-4E2F-43FF-8E9B-416F175D458B}" destId="{A1AD79AD-2262-4EAD-8D65-44CED0AC309A}" srcOrd="1" destOrd="0" parTransId="{5EA76B5F-788F-4EE4-A985-BE2DE676B4F9}" sibTransId="{97C09F82-485A-4FD9-95D2-6B9F7CF692EA}"/>
    <dgm:cxn modelId="{B1C73406-BA23-4A3A-8298-4411E3E6F0BC}" type="presOf" srcId="{590C1933-238E-4585-B4AC-C598C587E8B2}" destId="{54FB1121-1F28-4ABC-974C-520794589E24}" srcOrd="1" destOrd="0" presId="urn:microsoft.com/office/officeart/2005/8/layout/hList7#1"/>
    <dgm:cxn modelId="{C7FA960B-487C-422A-BAFF-9A2FE3631906}" type="presOf" srcId="{869635C2-B83D-498B-81B9-C6005D31D230}" destId="{D9BE98EA-0D86-4CBC-9ABF-D360A6C6EA79}" srcOrd="0" destOrd="0" presId="urn:microsoft.com/office/officeart/2005/8/layout/hList7#1"/>
    <dgm:cxn modelId="{5C0BA0B2-3283-4D12-8ADD-508E201045CA}" type="presOf" srcId="{2C51D28B-946E-4F2A-82A0-3D810A5C850E}" destId="{3CC47B95-61E8-4343-B28B-C966CB98154C}" srcOrd="0" destOrd="0" presId="urn:microsoft.com/office/officeart/2005/8/layout/hList7#1"/>
    <dgm:cxn modelId="{6A647061-BFF7-47D9-A1DE-8C3D74DBCE79}" type="presOf" srcId="{A1AD79AD-2262-4EAD-8D65-44CED0AC309A}" destId="{6D837016-E22A-4645-9319-1183DE519007}" srcOrd="1" destOrd="0" presId="urn:microsoft.com/office/officeart/2005/8/layout/hList7#1"/>
    <dgm:cxn modelId="{75E7D92E-CB3B-4B74-A00C-D61467D53B54}" type="presOf" srcId="{590C1933-238E-4585-B4AC-C598C587E8B2}" destId="{35941F84-E1A0-444A-897E-072469A0A546}" srcOrd="0" destOrd="0" presId="urn:microsoft.com/office/officeart/2005/8/layout/hList7#1"/>
    <dgm:cxn modelId="{A9A49071-9628-4838-AAAC-F26EE98EDA86}" type="presOf" srcId="{1E5B1013-4E2F-43FF-8E9B-416F175D458B}" destId="{1C956F15-D88B-4C91-B067-827323051EC1}" srcOrd="0" destOrd="0" presId="urn:microsoft.com/office/officeart/2005/8/layout/hList7#1"/>
    <dgm:cxn modelId="{8DBF170E-9FF3-4307-BC1F-EE2D706A50E6}" type="presOf" srcId="{A1AD79AD-2262-4EAD-8D65-44CED0AC309A}" destId="{F555310A-1C42-46F0-8AAD-98EB313B096E}" srcOrd="0" destOrd="0" presId="urn:microsoft.com/office/officeart/2005/8/layout/hList7#1"/>
    <dgm:cxn modelId="{A9551088-F6EC-4574-828E-0199E535E941}" srcId="{1E5B1013-4E2F-43FF-8E9B-416F175D458B}" destId="{590C1933-238E-4585-B4AC-C598C587E8B2}" srcOrd="2" destOrd="0" parTransId="{63AE4F97-748E-4BEC-A00B-2C71BAC15216}" sibTransId="{FE809D8A-9E07-4C44-89C5-A011F23ED284}"/>
    <dgm:cxn modelId="{C44AC01D-8138-4021-8066-1DD850B080B4}" type="presParOf" srcId="{1C956F15-D88B-4C91-B067-827323051EC1}" destId="{73E0D7A9-EEAF-4FEE-898E-E9D519558386}" srcOrd="0" destOrd="0" presId="urn:microsoft.com/office/officeart/2005/8/layout/hList7#1"/>
    <dgm:cxn modelId="{723515A2-7C8C-4322-8CB3-1780BE29D1D1}" type="presParOf" srcId="{1C956F15-D88B-4C91-B067-827323051EC1}" destId="{CB323618-44E2-4FB2-95AE-AFF909D848C9}" srcOrd="1" destOrd="0" presId="urn:microsoft.com/office/officeart/2005/8/layout/hList7#1"/>
    <dgm:cxn modelId="{605D39AB-9145-48BF-A8D6-6776B502026D}" type="presParOf" srcId="{CB323618-44E2-4FB2-95AE-AFF909D848C9}" destId="{26EA942B-067C-4E41-A500-928D15CB05BD}" srcOrd="0" destOrd="0" presId="urn:microsoft.com/office/officeart/2005/8/layout/hList7#1"/>
    <dgm:cxn modelId="{7F0D8416-03BD-4CD0-8A35-81D9647F1A20}" type="presParOf" srcId="{26EA942B-067C-4E41-A500-928D15CB05BD}" destId="{D9BE98EA-0D86-4CBC-9ABF-D360A6C6EA79}" srcOrd="0" destOrd="0" presId="urn:microsoft.com/office/officeart/2005/8/layout/hList7#1"/>
    <dgm:cxn modelId="{1424C280-AFD0-42D4-9320-9511B4526B87}" type="presParOf" srcId="{26EA942B-067C-4E41-A500-928D15CB05BD}" destId="{A37A0134-8835-488C-8A45-1F2F72E436A9}" srcOrd="1" destOrd="0" presId="urn:microsoft.com/office/officeart/2005/8/layout/hList7#1"/>
    <dgm:cxn modelId="{87ABE33C-E209-4AE9-89FB-9B29D301C607}" type="presParOf" srcId="{26EA942B-067C-4E41-A500-928D15CB05BD}" destId="{40E25A07-43BF-4970-AED4-7E9DBFA489A1}" srcOrd="2" destOrd="0" presId="urn:microsoft.com/office/officeart/2005/8/layout/hList7#1"/>
    <dgm:cxn modelId="{E484A461-1EEB-4AD6-80DC-68B95605E0AD}" type="presParOf" srcId="{26EA942B-067C-4E41-A500-928D15CB05BD}" destId="{95C318F3-81DF-4505-958D-514BA8430A10}" srcOrd="3" destOrd="0" presId="urn:microsoft.com/office/officeart/2005/8/layout/hList7#1"/>
    <dgm:cxn modelId="{09F67507-C4D5-416F-A11B-41090C4F6211}" type="presParOf" srcId="{CB323618-44E2-4FB2-95AE-AFF909D848C9}" destId="{3CC47B95-61E8-4343-B28B-C966CB98154C}" srcOrd="1" destOrd="0" presId="urn:microsoft.com/office/officeart/2005/8/layout/hList7#1"/>
    <dgm:cxn modelId="{2AF35E59-02FA-42A5-8E6A-69B6DE0E31C6}" type="presParOf" srcId="{CB323618-44E2-4FB2-95AE-AFF909D848C9}" destId="{B3048577-5CCB-4299-98B1-FFC9E9D5FF2D}" srcOrd="2" destOrd="0" presId="urn:microsoft.com/office/officeart/2005/8/layout/hList7#1"/>
    <dgm:cxn modelId="{B0507C2D-5E9D-4276-9CE9-06CEEF2FF754}" type="presParOf" srcId="{B3048577-5CCB-4299-98B1-FFC9E9D5FF2D}" destId="{F555310A-1C42-46F0-8AAD-98EB313B096E}" srcOrd="0" destOrd="0" presId="urn:microsoft.com/office/officeart/2005/8/layout/hList7#1"/>
    <dgm:cxn modelId="{75434750-10C4-42CD-8989-23AE58677FB9}" type="presParOf" srcId="{B3048577-5CCB-4299-98B1-FFC9E9D5FF2D}" destId="{6D837016-E22A-4645-9319-1183DE519007}" srcOrd="1" destOrd="0" presId="urn:microsoft.com/office/officeart/2005/8/layout/hList7#1"/>
    <dgm:cxn modelId="{DA5D148D-5463-4FD6-A051-860354E05AB5}" type="presParOf" srcId="{B3048577-5CCB-4299-98B1-FFC9E9D5FF2D}" destId="{29C64964-C50B-4843-9E5D-435A6D3C8B4F}" srcOrd="2" destOrd="0" presId="urn:microsoft.com/office/officeart/2005/8/layout/hList7#1"/>
    <dgm:cxn modelId="{E9423B4D-DA24-491D-9F5E-0BDC0C8D6097}" type="presParOf" srcId="{B3048577-5CCB-4299-98B1-FFC9E9D5FF2D}" destId="{6E235FC1-8FE0-44FE-970C-F609C6B3A3E5}" srcOrd="3" destOrd="0" presId="urn:microsoft.com/office/officeart/2005/8/layout/hList7#1"/>
    <dgm:cxn modelId="{62583F31-165E-481C-AB72-FE4F13EE520F}" type="presParOf" srcId="{CB323618-44E2-4FB2-95AE-AFF909D848C9}" destId="{36225E7E-13E4-4C88-8173-7537EC73029A}" srcOrd="3" destOrd="0" presId="urn:microsoft.com/office/officeart/2005/8/layout/hList7#1"/>
    <dgm:cxn modelId="{59A16502-7F3C-4E0B-BB0F-1C03A18E8FE7}" type="presParOf" srcId="{CB323618-44E2-4FB2-95AE-AFF909D848C9}" destId="{B4A67277-68D4-4C17-AF2C-19E23B291DE0}" srcOrd="4" destOrd="0" presId="urn:microsoft.com/office/officeart/2005/8/layout/hList7#1"/>
    <dgm:cxn modelId="{23ACC7C7-5D8F-4163-A5E4-C3D9D8FBD0FA}" type="presParOf" srcId="{B4A67277-68D4-4C17-AF2C-19E23B291DE0}" destId="{35941F84-E1A0-444A-897E-072469A0A546}" srcOrd="0" destOrd="0" presId="urn:microsoft.com/office/officeart/2005/8/layout/hList7#1"/>
    <dgm:cxn modelId="{F90BF0DA-CE49-4B34-ACAC-BFB9482E2033}" type="presParOf" srcId="{B4A67277-68D4-4C17-AF2C-19E23B291DE0}" destId="{54FB1121-1F28-4ABC-974C-520794589E24}" srcOrd="1" destOrd="0" presId="urn:microsoft.com/office/officeart/2005/8/layout/hList7#1"/>
    <dgm:cxn modelId="{310EBBBA-1C1A-4C76-B9CC-CADFF3D91F14}" type="presParOf" srcId="{B4A67277-68D4-4C17-AF2C-19E23B291DE0}" destId="{00808E36-D63C-46C9-90BF-FF6FB4597A60}" srcOrd="2" destOrd="0" presId="urn:microsoft.com/office/officeart/2005/8/layout/hList7#1"/>
    <dgm:cxn modelId="{DA4F695C-34DE-4D8C-A04E-C6CB35D1F796}" type="presParOf" srcId="{B4A67277-68D4-4C17-AF2C-19E23B291DE0}" destId="{0A7220A4-166F-4243-BDA1-653739927763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59830F-D285-4E06-9CE3-92B23121110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86AA2F0-23B4-431C-A6B1-671E3599ED2F}">
      <dgm:prSet phldrT="[Text]" custT="1"/>
      <dgm:spPr/>
      <dgm:t>
        <a:bodyPr/>
        <a:lstStyle/>
        <a:p>
          <a:endParaRPr lang="lv-LV" sz="800" dirty="0">
            <a:solidFill>
              <a:schemeClr val="tx1"/>
            </a:solidFill>
          </a:endParaRPr>
        </a:p>
      </dgm:t>
    </dgm:pt>
    <dgm:pt modelId="{A69BA28B-DA7F-4E90-8717-AEA79607F548}" type="parTrans" cxnId="{E4AF1DA3-8232-4243-9D8B-9926F869C4AE}">
      <dgm:prSet/>
      <dgm:spPr/>
      <dgm:t>
        <a:bodyPr/>
        <a:lstStyle/>
        <a:p>
          <a:endParaRPr lang="lv-LV"/>
        </a:p>
      </dgm:t>
    </dgm:pt>
    <dgm:pt modelId="{B362E681-7794-40EA-A591-178E1560DAEC}" type="sibTrans" cxnId="{E4AF1DA3-8232-4243-9D8B-9926F869C4AE}">
      <dgm:prSet/>
      <dgm:spPr/>
      <dgm:t>
        <a:bodyPr/>
        <a:lstStyle/>
        <a:p>
          <a:endParaRPr lang="lv-LV"/>
        </a:p>
      </dgm:t>
    </dgm:pt>
    <dgm:pt modelId="{5BF0D264-6BA5-44E5-A461-EF2EC125563F}">
      <dgm:prSet phldrT="[Text]" custT="1"/>
      <dgm:spPr/>
      <dgm:t>
        <a:bodyPr/>
        <a:lstStyle/>
        <a:p>
          <a:pPr>
            <a:spcAft>
              <a:spcPct val="35000"/>
            </a:spcAft>
          </a:pPr>
          <a:endParaRPr lang="lv-LV" sz="900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ct val="35000"/>
            </a:spcAft>
          </a:pP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Biomasas kā enerģijas avota potenciāls un konkurētspēja </a:t>
          </a:r>
          <a:r>
            <a:rPr lang="lv-LV" sz="900" dirty="0" err="1" smtClean="0">
              <a:solidFill>
                <a:schemeClr val="tx1"/>
              </a:solidFill>
              <a:latin typeface="Calibri" pitchFamily="34" charset="0"/>
            </a:rPr>
            <a:t>CentrālBaltijas</a:t>
          </a: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 jūras reģionā</a:t>
          </a:r>
        </a:p>
        <a:p>
          <a:pPr>
            <a:spcAft>
              <a:spcPct val="3500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PURE BIOMASS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724 301 EUR</a:t>
          </a:r>
          <a:endParaRPr lang="lv-LV" sz="900" dirty="0">
            <a:latin typeface="Calibri" pitchFamily="34" charset="0"/>
          </a:endParaRPr>
        </a:p>
      </dgm:t>
    </dgm:pt>
    <dgm:pt modelId="{CF3A73F6-CDC2-4E5C-93E1-7DE5A0151E25}" type="parTrans" cxnId="{24F1EDD1-64E3-43AA-B7CA-01210658F340}">
      <dgm:prSet/>
      <dgm:spPr/>
      <dgm:t>
        <a:bodyPr/>
        <a:lstStyle/>
        <a:p>
          <a:endParaRPr lang="lv-LV"/>
        </a:p>
      </dgm:t>
    </dgm:pt>
    <dgm:pt modelId="{D71598E9-5885-4A20-AE53-BD0F5A437E5E}" type="sibTrans" cxnId="{24F1EDD1-64E3-43AA-B7CA-01210658F340}">
      <dgm:prSet/>
      <dgm:spPr/>
      <dgm:t>
        <a:bodyPr/>
        <a:lstStyle/>
        <a:p>
          <a:endParaRPr lang="lv-LV"/>
        </a:p>
      </dgm:t>
    </dgm:pt>
    <dgm:pt modelId="{7DC691E3-0349-45C9-8895-18745DB649E2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Gliemju komerciāla audzēšana, pārstrāde un izmantošana Baltijas jūras reģionā</a:t>
          </a:r>
        </a:p>
        <a:p>
          <a:pPr>
            <a:spcAft>
              <a:spcPct val="35000"/>
            </a:spcAft>
          </a:pP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Baltic</a:t>
          </a: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EcoMussel</a:t>
          </a: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ct val="35000"/>
            </a:spcAft>
          </a:pP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758 574 EUR</a:t>
          </a:r>
          <a:endParaRPr lang="lv-LV" sz="900" dirty="0">
            <a:latin typeface="Calibri" pitchFamily="34" charset="0"/>
          </a:endParaRPr>
        </a:p>
      </dgm:t>
    </dgm:pt>
    <dgm:pt modelId="{FAC07B8B-5958-487A-B705-2195D179321F}" type="parTrans" cxnId="{7FA6C44A-A834-45AA-918F-D54533A72D57}">
      <dgm:prSet/>
      <dgm:spPr/>
      <dgm:t>
        <a:bodyPr/>
        <a:lstStyle/>
        <a:p>
          <a:endParaRPr lang="lv-LV"/>
        </a:p>
      </dgm:t>
    </dgm:pt>
    <dgm:pt modelId="{D30484D6-9CD9-4E9B-83CF-D486E670B597}" type="sibTrans" cxnId="{7FA6C44A-A834-45AA-918F-D54533A72D57}">
      <dgm:prSet/>
      <dgm:spPr/>
      <dgm:t>
        <a:bodyPr/>
        <a:lstStyle/>
        <a:p>
          <a:endParaRPr lang="lv-LV"/>
        </a:p>
      </dgm:t>
    </dgm:pt>
    <dgm:pt modelId="{2F3DA3BB-1D6C-40E9-98AF-DDC20BC5131E}">
      <dgm:prSet phldrT="[Text]" custT="1"/>
      <dgm:spPr/>
      <dgm:t>
        <a:bodyPr/>
        <a:lstStyle/>
        <a:p>
          <a:r>
            <a:rPr lang="lv-LV" sz="800" dirty="0" smtClean="0">
              <a:solidFill>
                <a:schemeClr val="bg1"/>
              </a:solidFill>
            </a:rPr>
            <a:t>A</a:t>
          </a:r>
          <a:endParaRPr lang="lv-LV" sz="800" dirty="0">
            <a:solidFill>
              <a:schemeClr val="bg1"/>
            </a:solidFill>
          </a:endParaRPr>
        </a:p>
      </dgm:t>
    </dgm:pt>
    <dgm:pt modelId="{B69E2AFF-23FE-49FB-861B-2245FE083816}" type="parTrans" cxnId="{3042CB7E-D10A-490F-BD00-CE0EE676A341}">
      <dgm:prSet/>
      <dgm:spPr/>
      <dgm:t>
        <a:bodyPr/>
        <a:lstStyle/>
        <a:p>
          <a:endParaRPr lang="lv-LV"/>
        </a:p>
      </dgm:t>
    </dgm:pt>
    <dgm:pt modelId="{697AA62F-0478-40BA-9186-CF794BADCEEE}" type="sibTrans" cxnId="{3042CB7E-D10A-490F-BD00-CE0EE676A341}">
      <dgm:prSet/>
      <dgm:spPr/>
      <dgm:t>
        <a:bodyPr/>
        <a:lstStyle/>
        <a:p>
          <a:endParaRPr lang="lv-LV"/>
        </a:p>
      </dgm:t>
    </dgm:pt>
    <dgm:pt modelId="{451634B8-E211-4EE5-AB4B-F4D2EF74862A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Ezeru ilgtspējīga apsaimniekošana Kurzemē un Lietuvā </a:t>
          </a:r>
        </a:p>
        <a:p>
          <a:pPr>
            <a:spcAft>
              <a:spcPct val="35000"/>
            </a:spcAft>
          </a:pP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Lakes</a:t>
          </a: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for</a:t>
          </a: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future</a:t>
          </a: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 1  016 092 EUR</a:t>
          </a:r>
          <a:endParaRPr lang="lv-LV" sz="900" b="1" dirty="0">
            <a:latin typeface="Calibri" pitchFamily="34" charset="0"/>
          </a:endParaRPr>
        </a:p>
      </dgm:t>
    </dgm:pt>
    <dgm:pt modelId="{0BF44054-BA4A-48C7-BF10-B0C34D175122}" type="parTrans" cxnId="{B074B9CA-0AAE-43C4-A683-8B5D6088022F}">
      <dgm:prSet/>
      <dgm:spPr/>
      <dgm:t>
        <a:bodyPr/>
        <a:lstStyle/>
        <a:p>
          <a:endParaRPr lang="lv-LV"/>
        </a:p>
      </dgm:t>
    </dgm:pt>
    <dgm:pt modelId="{13F038DB-F2C8-4807-8F5D-18E57071CBE1}" type="sibTrans" cxnId="{B074B9CA-0AAE-43C4-A683-8B5D6088022F}">
      <dgm:prSet/>
      <dgm:spPr/>
      <dgm:t>
        <a:bodyPr/>
        <a:lstStyle/>
        <a:p>
          <a:endParaRPr lang="lv-LV"/>
        </a:p>
      </dgm:t>
    </dgm:pt>
    <dgm:pt modelId="{87301814-FD12-4917-B7E5-DE56C482C5C4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Mana sociālā atbildība</a:t>
          </a:r>
        </a:p>
        <a:p>
          <a:pPr>
            <a:spcAft>
              <a:spcPct val="35000"/>
            </a:spcAft>
          </a:pP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My</a:t>
          </a: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response</a:t>
          </a: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1 137 609 EUR</a:t>
          </a:r>
          <a:endParaRPr lang="lv-LV" sz="900" dirty="0">
            <a:latin typeface="Calibri" pitchFamily="34" charset="0"/>
          </a:endParaRPr>
        </a:p>
      </dgm:t>
    </dgm:pt>
    <dgm:pt modelId="{A273850F-8745-45C9-BA1F-05A747FB47DB}" type="parTrans" cxnId="{B99AB133-834B-43FC-951D-EF1F2B29A12B}">
      <dgm:prSet/>
      <dgm:spPr/>
      <dgm:t>
        <a:bodyPr/>
        <a:lstStyle/>
        <a:p>
          <a:endParaRPr lang="lv-LV"/>
        </a:p>
      </dgm:t>
    </dgm:pt>
    <dgm:pt modelId="{C7BDF923-43B3-4EB7-8EC7-463DE6355D32}" type="sibTrans" cxnId="{B99AB133-834B-43FC-951D-EF1F2B29A12B}">
      <dgm:prSet/>
      <dgm:spPr/>
      <dgm:t>
        <a:bodyPr/>
        <a:lstStyle/>
        <a:p>
          <a:endParaRPr lang="lv-LV"/>
        </a:p>
      </dgm:t>
    </dgm:pt>
    <dgm:pt modelId="{2884421B-B211-4AF1-B962-9136F5CE99B2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dirty="0" err="1" smtClean="0">
              <a:solidFill>
                <a:schemeClr val="tx1"/>
              </a:solidFill>
              <a:latin typeface="Calibri" pitchFamily="34" charset="0"/>
            </a:rPr>
            <a:t>Ūdenstūrisma</a:t>
          </a: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 attīstība</a:t>
          </a:r>
        </a:p>
        <a:p>
          <a:pPr>
            <a:spcAft>
              <a:spcPct val="35000"/>
            </a:spcAft>
          </a:pP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Riverways</a:t>
          </a: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2 068 965 EUR</a:t>
          </a:r>
          <a:endParaRPr lang="lv-LV" sz="900" b="1" dirty="0">
            <a:solidFill>
              <a:schemeClr val="tx1"/>
            </a:solidFill>
            <a:latin typeface="Calibri" pitchFamily="34" charset="0"/>
          </a:endParaRPr>
        </a:p>
      </dgm:t>
    </dgm:pt>
    <dgm:pt modelId="{765DB80D-1198-4A36-B97E-49954DCC87D4}" type="parTrans" cxnId="{E30A6BE2-3A8B-4E5D-B4C8-FCC64AF84DDE}">
      <dgm:prSet/>
      <dgm:spPr/>
      <dgm:t>
        <a:bodyPr/>
        <a:lstStyle/>
        <a:p>
          <a:endParaRPr lang="lv-LV"/>
        </a:p>
      </dgm:t>
    </dgm:pt>
    <dgm:pt modelId="{7AF730D2-F24E-4B6D-852E-AAA26643669A}" type="sibTrans" cxnId="{E30A6BE2-3A8B-4E5D-B4C8-FCC64AF84DDE}">
      <dgm:prSet/>
      <dgm:spPr/>
      <dgm:t>
        <a:bodyPr/>
        <a:lstStyle/>
        <a:p>
          <a:endParaRPr lang="lv-LV"/>
        </a:p>
      </dgm:t>
    </dgm:pt>
    <dgm:pt modelId="{248E6DFD-DF13-4880-98E8-0F96B7CC3017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b="0" dirty="0" smtClean="0">
              <a:solidFill>
                <a:schemeClr val="tx1"/>
              </a:solidFill>
              <a:latin typeface="Calibri" pitchFamily="34" charset="0"/>
            </a:rPr>
            <a:t>Piekrastes vides aizsardzība un pārvaldība</a:t>
          </a:r>
        </a:p>
        <a:p>
          <a:pPr>
            <a:spcAft>
              <a:spcPct val="35000"/>
            </a:spcAft>
          </a:pP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Coastal</a:t>
          </a: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project</a:t>
          </a: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459 770 EUR</a:t>
          </a:r>
          <a:endParaRPr lang="lv-LV" sz="900" dirty="0">
            <a:latin typeface="Calibri" pitchFamily="34" charset="0"/>
          </a:endParaRPr>
        </a:p>
      </dgm:t>
    </dgm:pt>
    <dgm:pt modelId="{ECC31ADA-66A3-4B87-9D35-9B899A6AC9FA}" type="parTrans" cxnId="{C7FB40AC-2A9E-44A6-9DF4-C52594881547}">
      <dgm:prSet/>
      <dgm:spPr/>
      <dgm:t>
        <a:bodyPr/>
        <a:lstStyle/>
        <a:p>
          <a:endParaRPr lang="lv-LV"/>
        </a:p>
      </dgm:t>
    </dgm:pt>
    <dgm:pt modelId="{6F27FD7E-C80D-4E69-BBC9-0C82BDE73C60}" type="sibTrans" cxnId="{C7FB40AC-2A9E-44A6-9DF4-C52594881547}">
      <dgm:prSet/>
      <dgm:spPr/>
      <dgm:t>
        <a:bodyPr/>
        <a:lstStyle/>
        <a:p>
          <a:endParaRPr lang="lv-LV"/>
        </a:p>
      </dgm:t>
    </dgm:pt>
    <dgm:pt modelId="{F502B7A5-AB61-483D-B8D1-1D18C8396A75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dirty="0" smtClean="0">
              <a:solidFill>
                <a:schemeClr val="tx1"/>
              </a:solidFill>
              <a:latin typeface="Calibri" pitchFamily="34" charset="0"/>
            </a:rPr>
            <a:t>Profesionālās izglītības pilnveidošana atbilstoši darba tirgus prasībām</a:t>
          </a:r>
        </a:p>
        <a:p>
          <a:pPr>
            <a:spcAft>
              <a:spcPct val="35000"/>
            </a:spcAft>
          </a:pPr>
          <a:r>
            <a:rPr lang="lv-LV" sz="900" b="1" dirty="0" err="1" smtClean="0">
              <a:solidFill>
                <a:schemeClr val="tx1"/>
              </a:solidFill>
              <a:latin typeface="Calibri" pitchFamily="34" charset="0"/>
            </a:rPr>
            <a:t>VocEdu</a:t>
          </a:r>
          <a:endParaRPr lang="lv-LV" sz="900" b="1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>
            <a:spcAft>
              <a:spcPts val="0"/>
            </a:spcAft>
          </a:pPr>
          <a:r>
            <a:rPr lang="lv-LV" sz="900" b="1" dirty="0" smtClean="0">
              <a:solidFill>
                <a:schemeClr val="tx1"/>
              </a:solidFill>
              <a:latin typeface="Calibri" pitchFamily="34" charset="0"/>
            </a:rPr>
            <a:t>1 197 321 EUR</a:t>
          </a:r>
          <a:endParaRPr lang="lv-LV" sz="900" b="1" dirty="0">
            <a:solidFill>
              <a:schemeClr val="tx1"/>
            </a:solidFill>
            <a:latin typeface="Calibri" pitchFamily="34" charset="0"/>
          </a:endParaRPr>
        </a:p>
      </dgm:t>
    </dgm:pt>
    <dgm:pt modelId="{CE97B0DB-6122-47E0-B6E4-FF53AF3018C6}" type="parTrans" cxnId="{4986918F-A33D-4DFA-ADEF-52FD1481FE7F}">
      <dgm:prSet/>
      <dgm:spPr/>
      <dgm:t>
        <a:bodyPr/>
        <a:lstStyle/>
        <a:p>
          <a:endParaRPr lang="lv-LV"/>
        </a:p>
      </dgm:t>
    </dgm:pt>
    <dgm:pt modelId="{739F19EE-7E2D-4CBD-987A-01E4D60C2295}" type="sibTrans" cxnId="{4986918F-A33D-4DFA-ADEF-52FD1481FE7F}">
      <dgm:prSet/>
      <dgm:spPr/>
      <dgm:t>
        <a:bodyPr/>
        <a:lstStyle/>
        <a:p>
          <a:endParaRPr lang="lv-LV"/>
        </a:p>
      </dgm:t>
    </dgm:pt>
    <dgm:pt modelId="{7015C3BA-C896-4794-B05C-D236501A50CF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finansējums reģionam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372 633 LVL </a:t>
          </a:r>
          <a:endParaRPr lang="lv-LV" sz="1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D1EB248C-7FC3-4E5D-A4BE-B53CD26FBEE7}" type="parTrans" cxnId="{83B70DB1-4112-4F25-9957-7C272ED08272}">
      <dgm:prSet/>
      <dgm:spPr/>
      <dgm:t>
        <a:bodyPr/>
        <a:lstStyle/>
        <a:p>
          <a:endParaRPr lang="lv-LV"/>
        </a:p>
      </dgm:t>
    </dgm:pt>
    <dgm:pt modelId="{239FBDE5-0A62-4EC4-8F2A-2589A7D07899}" type="sibTrans" cxnId="{83B70DB1-4112-4F25-9957-7C272ED08272}">
      <dgm:prSet/>
      <dgm:spPr/>
      <dgm:t>
        <a:bodyPr/>
        <a:lstStyle/>
        <a:p>
          <a:endParaRPr lang="lv-LV"/>
        </a:p>
      </dgm:t>
    </dgm:pt>
    <dgm:pt modelId="{9BA8F0BF-35B6-4573-A5C8-8BF0C9F259A7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Plānotais piesaistītais</a:t>
          </a:r>
          <a:r>
            <a:rPr lang="lv-LV" sz="1000" b="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 ERAF finansējums reģionam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lv-LV" sz="1000" b="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~ 350 000 LVL</a:t>
          </a:r>
          <a:endParaRPr lang="lv-LV" sz="1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CD5B6B49-8F91-46F9-B70B-00959B1A238D}" type="parTrans" cxnId="{023A8AEC-E3A8-45F0-9D93-BC92C161639D}">
      <dgm:prSet/>
      <dgm:spPr/>
      <dgm:t>
        <a:bodyPr/>
        <a:lstStyle/>
        <a:p>
          <a:endParaRPr lang="lv-LV"/>
        </a:p>
      </dgm:t>
    </dgm:pt>
    <dgm:pt modelId="{84F9A79E-7807-45AF-A17C-A09FB489C7D7}" type="sibTrans" cxnId="{023A8AEC-E3A8-45F0-9D93-BC92C161639D}">
      <dgm:prSet/>
      <dgm:spPr/>
      <dgm:t>
        <a:bodyPr/>
        <a:lstStyle/>
        <a:p>
          <a:endParaRPr lang="lv-LV"/>
        </a:p>
      </dgm:t>
    </dgm:pt>
    <dgm:pt modelId="{9F80C721-ED78-4F0E-8270-CBDB281965D5}">
      <dgm:prSet custT="1"/>
      <dgm:spPr>
        <a:solidFill>
          <a:schemeClr val="accent5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finansējums reģionam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1 200 346 LVL </a:t>
          </a:r>
          <a:endParaRPr lang="lv-LV" sz="1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899F9D87-23D0-4F63-A65D-032A9E63B3CE}" type="parTrans" cxnId="{0FD3D377-1D1E-4243-99C1-0AF1262D2F53}">
      <dgm:prSet/>
      <dgm:spPr/>
      <dgm:t>
        <a:bodyPr/>
        <a:lstStyle/>
        <a:p>
          <a:endParaRPr lang="lv-LV"/>
        </a:p>
      </dgm:t>
    </dgm:pt>
    <dgm:pt modelId="{09D9F297-16C2-42E0-AFE7-33831F466DA4}" type="sibTrans" cxnId="{0FD3D377-1D1E-4243-99C1-0AF1262D2F53}">
      <dgm:prSet/>
      <dgm:spPr/>
      <dgm:t>
        <a:bodyPr/>
        <a:lstStyle/>
        <a:p>
          <a:endParaRPr lang="lv-LV"/>
        </a:p>
      </dgm:t>
    </dgm:pt>
    <dgm:pt modelId="{C751D326-E104-47D3-8914-346B03814BCB}">
      <dgm:prSet/>
      <dgm:spPr>
        <a:solidFill>
          <a:schemeClr val="accent3">
            <a:lumMod val="95000"/>
          </a:schemeClr>
        </a:solidFill>
      </dgm:spPr>
      <dgm:t>
        <a:bodyPr/>
        <a:lstStyle/>
        <a:p>
          <a:r>
            <a:rPr lang="lv-LV" b="1" dirty="0" smtClean="0">
              <a:solidFill>
                <a:schemeClr val="tx1"/>
              </a:solidFill>
              <a:latin typeface="Calibri" pitchFamily="34" charset="0"/>
            </a:rPr>
            <a:t>Uzraudzības komitejas sēdē 2011.gada decembrī – vienošanās par ideju tālāku virzību</a:t>
          </a:r>
        </a:p>
      </dgm:t>
    </dgm:pt>
    <dgm:pt modelId="{96134E29-9A55-48EA-AABD-5BB9A07C7FF4}" type="parTrans" cxnId="{C9D23954-E9C4-4B94-9DFF-469CE90ACAD2}">
      <dgm:prSet/>
      <dgm:spPr/>
      <dgm:t>
        <a:bodyPr/>
        <a:lstStyle/>
        <a:p>
          <a:endParaRPr lang="lv-LV"/>
        </a:p>
      </dgm:t>
    </dgm:pt>
    <dgm:pt modelId="{BBB2F311-7B4E-4613-90AC-82D475EEB628}" type="sibTrans" cxnId="{C9D23954-E9C4-4B94-9DFF-469CE90ACAD2}">
      <dgm:prSet/>
      <dgm:spPr/>
      <dgm:t>
        <a:bodyPr/>
        <a:lstStyle/>
        <a:p>
          <a:endParaRPr lang="lv-LV"/>
        </a:p>
      </dgm:t>
    </dgm:pt>
    <dgm:pt modelId="{A1ED224D-DF96-4932-A48A-B65B828FFD38}">
      <dgm:prSet phldrT="[Text]" custT="1"/>
      <dgm:spPr/>
      <dgm:t>
        <a:bodyPr/>
        <a:lstStyle/>
        <a:p>
          <a:endParaRPr lang="lv-LV" sz="800" dirty="0">
            <a:solidFill>
              <a:schemeClr val="bg1"/>
            </a:solidFill>
          </a:endParaRPr>
        </a:p>
      </dgm:t>
    </dgm:pt>
    <dgm:pt modelId="{047555A5-E34A-4966-8F81-A671B98A64F7}" type="sibTrans" cxnId="{2FB0EE53-FC7E-4270-9843-26F75AC566BE}">
      <dgm:prSet/>
      <dgm:spPr/>
      <dgm:t>
        <a:bodyPr/>
        <a:lstStyle/>
        <a:p>
          <a:endParaRPr lang="lv-LV"/>
        </a:p>
      </dgm:t>
    </dgm:pt>
    <dgm:pt modelId="{A87DC83C-199E-4FAC-9305-CC43DAF52648}" type="parTrans" cxnId="{2FB0EE53-FC7E-4270-9843-26F75AC566BE}">
      <dgm:prSet/>
      <dgm:spPr/>
      <dgm:t>
        <a:bodyPr/>
        <a:lstStyle/>
        <a:p>
          <a:endParaRPr lang="lv-LV"/>
        </a:p>
      </dgm:t>
    </dgm:pt>
    <dgm:pt modelId="{DE47D93C-9E10-4679-A976-DFB174FDFE6A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lv-LV" sz="900" b="0" i="0" dirty="0" smtClean="0">
              <a:solidFill>
                <a:schemeClr val="tx1"/>
              </a:solidFill>
              <a:latin typeface="Calibri" pitchFamily="34" charset="0"/>
            </a:rPr>
            <a:t>Latvijas </a:t>
          </a:r>
          <a:r>
            <a:rPr lang="lv-LV" sz="900" b="0" i="0" dirty="0" err="1" smtClean="0">
              <a:solidFill>
                <a:schemeClr val="tx1"/>
              </a:solidFill>
              <a:latin typeface="Calibri" pitchFamily="34" charset="0"/>
            </a:rPr>
            <a:t>energoefektīvas</a:t>
          </a:r>
          <a:r>
            <a:rPr lang="lv-LV" sz="900" b="0" i="0" dirty="0" smtClean="0">
              <a:solidFill>
                <a:schemeClr val="tx1"/>
              </a:solidFill>
              <a:latin typeface="Calibri" pitchFamily="34" charset="0"/>
            </a:rPr>
            <a:t> būvniecības attīstības stratēģija</a:t>
          </a:r>
        </a:p>
        <a:p>
          <a:pPr>
            <a:spcAft>
              <a:spcPct val="35000"/>
            </a:spcAft>
          </a:pPr>
          <a:r>
            <a:rPr lang="lv-LV" sz="900" b="1" i="0" dirty="0" err="1" smtClean="0">
              <a:solidFill>
                <a:schemeClr val="tx1"/>
              </a:solidFill>
              <a:latin typeface="Calibri" pitchFamily="34" charset="0"/>
            </a:rPr>
            <a:t>Bild</a:t>
          </a:r>
          <a:r>
            <a:rPr lang="lv-LV" sz="900" b="1" i="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i="0" dirty="0" err="1" smtClean="0">
              <a:solidFill>
                <a:schemeClr val="tx1"/>
              </a:solidFill>
              <a:latin typeface="Calibri" pitchFamily="34" charset="0"/>
            </a:rPr>
            <a:t>up</a:t>
          </a:r>
          <a:r>
            <a:rPr lang="lv-LV" sz="900" b="1" i="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i="0" dirty="0" err="1" smtClean="0">
              <a:solidFill>
                <a:schemeClr val="tx1"/>
              </a:solidFill>
              <a:latin typeface="Calibri" pitchFamily="34" charset="0"/>
            </a:rPr>
            <a:t>skills</a:t>
          </a:r>
          <a:endParaRPr lang="lv-LV" sz="900" b="1" i="0" dirty="0" smtClean="0">
            <a:solidFill>
              <a:schemeClr val="tx1"/>
            </a:solidFill>
            <a:latin typeface="Calibri" pitchFamily="34" charset="0"/>
          </a:endParaRPr>
        </a:p>
        <a:p>
          <a:pPr>
            <a:spcAft>
              <a:spcPts val="0"/>
            </a:spcAft>
          </a:pPr>
          <a:r>
            <a:rPr lang="lv-LV" sz="900" b="1" i="0" dirty="0" smtClean="0">
              <a:solidFill>
                <a:schemeClr val="tx1"/>
              </a:solidFill>
              <a:latin typeface="Calibri" pitchFamily="34" charset="0"/>
            </a:rPr>
            <a:t>Projekta budžets</a:t>
          </a:r>
        </a:p>
        <a:p>
          <a:pPr>
            <a:spcAft>
              <a:spcPts val="0"/>
            </a:spcAft>
          </a:pPr>
          <a:r>
            <a:rPr lang="lv-LV" sz="900" b="1" i="0" dirty="0" smtClean="0">
              <a:solidFill>
                <a:schemeClr val="tx1"/>
              </a:solidFill>
              <a:latin typeface="Calibri" pitchFamily="34" charset="0"/>
            </a:rPr>
            <a:t> 186 108 EUR </a:t>
          </a:r>
        </a:p>
      </dgm:t>
    </dgm:pt>
    <dgm:pt modelId="{4D41C40F-2C1E-4B02-B4C6-56B7D1824FFD}" type="parTrans" cxnId="{6FCC5A30-0293-47FB-A0FB-B85609822DD4}">
      <dgm:prSet/>
      <dgm:spPr/>
      <dgm:t>
        <a:bodyPr/>
        <a:lstStyle/>
        <a:p>
          <a:endParaRPr lang="lv-LV"/>
        </a:p>
      </dgm:t>
    </dgm:pt>
    <dgm:pt modelId="{19056AC1-8E92-428D-9ED4-1DF8777FD6E1}" type="sibTrans" cxnId="{6FCC5A30-0293-47FB-A0FB-B85609822DD4}">
      <dgm:prSet/>
      <dgm:spPr/>
      <dgm:t>
        <a:bodyPr/>
        <a:lstStyle/>
        <a:p>
          <a:endParaRPr lang="lv-LV"/>
        </a:p>
      </dgm:t>
    </dgm:pt>
    <dgm:pt modelId="{FE097A10-EB72-41DF-A4DB-0666C8040984}">
      <dgm:prSet/>
      <dgm:spPr/>
      <dgm:t>
        <a:bodyPr/>
        <a:lstStyle/>
        <a:p>
          <a:endParaRPr lang="lv-LV" dirty="0"/>
        </a:p>
      </dgm:t>
    </dgm:pt>
    <dgm:pt modelId="{38C9CF54-7ADE-48BC-BFF9-87B384CE403E}" type="sibTrans" cxnId="{5A983E5F-EEA3-4BA3-8817-DB62FAA46285}">
      <dgm:prSet/>
      <dgm:spPr/>
      <dgm:t>
        <a:bodyPr/>
        <a:lstStyle/>
        <a:p>
          <a:endParaRPr lang="lv-LV"/>
        </a:p>
      </dgm:t>
    </dgm:pt>
    <dgm:pt modelId="{D236DF47-7602-4979-B8F1-CF6014DFCC1A}" type="parTrans" cxnId="{5A983E5F-EEA3-4BA3-8817-DB62FAA46285}">
      <dgm:prSet/>
      <dgm:spPr/>
      <dgm:t>
        <a:bodyPr/>
        <a:lstStyle/>
        <a:p>
          <a:endParaRPr lang="lv-LV"/>
        </a:p>
      </dgm:t>
    </dgm:pt>
    <dgm:pt modelId="{E06F3012-D708-4DC0-A76B-C18E2FDAC95B}">
      <dgm:prSet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IEE finansējums reģionam</a:t>
          </a:r>
        </a:p>
        <a:p>
          <a:r>
            <a:rPr lang="lv-LV" sz="1000" b="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5829 LVL</a:t>
          </a:r>
          <a:endParaRPr lang="lv-LV" sz="1000" b="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gm:t>
    </dgm:pt>
    <dgm:pt modelId="{7EECD65B-52AB-4D4D-BD2B-A76F97B59C34}" type="parTrans" cxnId="{06DA9F90-5E6A-4494-89C2-A317FBD332A6}">
      <dgm:prSet/>
      <dgm:spPr/>
      <dgm:t>
        <a:bodyPr/>
        <a:lstStyle/>
        <a:p>
          <a:endParaRPr lang="lv-LV"/>
        </a:p>
      </dgm:t>
    </dgm:pt>
    <dgm:pt modelId="{A4BC9054-35E4-4D1D-9551-890898E73942}" type="sibTrans" cxnId="{06DA9F90-5E6A-4494-89C2-A317FBD332A6}">
      <dgm:prSet/>
      <dgm:spPr/>
      <dgm:t>
        <a:bodyPr/>
        <a:lstStyle/>
        <a:p>
          <a:endParaRPr lang="lv-LV"/>
        </a:p>
      </dgm:t>
    </dgm:pt>
    <dgm:pt modelId="{6ECF6125-2EAC-400E-92BD-265C59FC68B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dirty="0" smtClean="0">
              <a:latin typeface="Calibri" pitchFamily="34" charset="0"/>
            </a:rPr>
            <a:t>Kopā</a:t>
          </a:r>
          <a:endParaRPr lang="lv-LV" dirty="0">
            <a:latin typeface="Calibri" pitchFamily="34" charset="0"/>
          </a:endParaRPr>
        </a:p>
      </dgm:t>
    </dgm:pt>
    <dgm:pt modelId="{A99C81B5-3AAF-4584-8081-76847990A38C}" type="parTrans" cxnId="{861A477C-6912-4218-BB9E-6FE00802EDB3}">
      <dgm:prSet/>
      <dgm:spPr/>
    </dgm:pt>
    <dgm:pt modelId="{E73F4469-B756-4317-999A-4E9650950BB9}" type="sibTrans" cxnId="{861A477C-6912-4218-BB9E-6FE00802EDB3}">
      <dgm:prSet/>
      <dgm:spPr/>
    </dgm:pt>
    <dgm:pt modelId="{F9252FE4-8755-4770-8A9E-67CA71213F8C}" type="pres">
      <dgm:prSet presAssocID="{F359830F-D285-4E06-9CE3-92B2312111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8B8558CF-520E-4427-B4E8-314C612D4556}" type="pres">
      <dgm:prSet presAssocID="{D86AA2F0-23B4-431C-A6B1-671E3599ED2F}" presName="compNode" presStyleCnt="0"/>
      <dgm:spPr/>
    </dgm:pt>
    <dgm:pt modelId="{83C86024-B03F-424D-B0EF-602606EEA2C1}" type="pres">
      <dgm:prSet presAssocID="{D86AA2F0-23B4-431C-A6B1-671E3599ED2F}" presName="aNode" presStyleLbl="bgShp" presStyleIdx="0" presStyleCnt="5" custLinFactNeighborX="-3243" custLinFactNeighborY="-1333"/>
      <dgm:spPr/>
      <dgm:t>
        <a:bodyPr/>
        <a:lstStyle/>
        <a:p>
          <a:endParaRPr lang="lv-LV"/>
        </a:p>
      </dgm:t>
    </dgm:pt>
    <dgm:pt modelId="{D1210A67-8D13-485B-8B6D-21A488BA0061}" type="pres">
      <dgm:prSet presAssocID="{D86AA2F0-23B4-431C-A6B1-671E3599ED2F}" presName="textNode" presStyleLbl="bgShp" presStyleIdx="0" presStyleCnt="5"/>
      <dgm:spPr/>
      <dgm:t>
        <a:bodyPr/>
        <a:lstStyle/>
        <a:p>
          <a:endParaRPr lang="lv-LV"/>
        </a:p>
      </dgm:t>
    </dgm:pt>
    <dgm:pt modelId="{E43050E4-04E1-4C92-9876-EBD8E0EA492D}" type="pres">
      <dgm:prSet presAssocID="{D86AA2F0-23B4-431C-A6B1-671E3599ED2F}" presName="compChildNode" presStyleCnt="0"/>
      <dgm:spPr/>
    </dgm:pt>
    <dgm:pt modelId="{4F71239F-0D5F-4985-99DB-C0C9C08FAF72}" type="pres">
      <dgm:prSet presAssocID="{D86AA2F0-23B4-431C-A6B1-671E3599ED2F}" presName="theInnerList" presStyleCnt="0"/>
      <dgm:spPr/>
    </dgm:pt>
    <dgm:pt modelId="{3E60DAA7-93CC-4492-8A7B-470113A9700B}" type="pres">
      <dgm:prSet presAssocID="{5BF0D264-6BA5-44E5-A461-EF2EC125563F}" presName="childNode" presStyleLbl="node1" presStyleIdx="0" presStyleCnt="13" custLinFactY="-26723" custLinFactNeighborX="3474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87EC1FD-96C6-4BBF-A98D-8DD8319408C5}" type="pres">
      <dgm:prSet presAssocID="{5BF0D264-6BA5-44E5-A461-EF2EC125563F}" presName="aSpace2" presStyleCnt="0"/>
      <dgm:spPr/>
    </dgm:pt>
    <dgm:pt modelId="{A85CBC73-CBF2-4D72-8DAF-5D778D98021D}" type="pres">
      <dgm:prSet presAssocID="{7DC691E3-0349-45C9-8895-18745DB649E2}" presName="childNode" presStyleLbl="node1" presStyleIdx="1" presStyleCnt="13" custLinFactY="-31554" custLinFactNeighborX="3474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AFE91BE-5738-4F8F-B3D6-07D52F2CED18}" type="pres">
      <dgm:prSet presAssocID="{7DC691E3-0349-45C9-8895-18745DB649E2}" presName="aSpace2" presStyleCnt="0"/>
      <dgm:spPr/>
    </dgm:pt>
    <dgm:pt modelId="{F84796EE-7DD5-4FAA-B144-3B941FA19300}" type="pres">
      <dgm:prSet presAssocID="{7015C3BA-C896-4794-B05C-D236501A50CF}" presName="childNode" presStyleLbl="node1" presStyleIdx="2" presStyleCnt="13" custScaleX="110541" custScaleY="43890" custLinFactY="967" custLinFactNeighborX="1469" custLinFactNeighborY="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E5DE4E3-27EE-47B8-B00F-344B0BC9CB0F}" type="pres">
      <dgm:prSet presAssocID="{D86AA2F0-23B4-431C-A6B1-671E3599ED2F}" presName="aSpace" presStyleCnt="0"/>
      <dgm:spPr/>
    </dgm:pt>
    <dgm:pt modelId="{53C9CD61-F1ED-473B-893C-26559DF2236D}" type="pres">
      <dgm:prSet presAssocID="{2F3DA3BB-1D6C-40E9-98AF-DDC20BC5131E}" presName="compNode" presStyleCnt="0"/>
      <dgm:spPr/>
    </dgm:pt>
    <dgm:pt modelId="{D76660FD-C221-452E-8E2A-B94262EAFA06}" type="pres">
      <dgm:prSet presAssocID="{2F3DA3BB-1D6C-40E9-98AF-DDC20BC5131E}" presName="aNode" presStyleLbl="bgShp" presStyleIdx="1" presStyleCnt="5"/>
      <dgm:spPr/>
      <dgm:t>
        <a:bodyPr/>
        <a:lstStyle/>
        <a:p>
          <a:endParaRPr lang="lv-LV"/>
        </a:p>
      </dgm:t>
    </dgm:pt>
    <dgm:pt modelId="{CAB77E08-4EF1-4A0D-AAE2-6409E6117EB5}" type="pres">
      <dgm:prSet presAssocID="{2F3DA3BB-1D6C-40E9-98AF-DDC20BC5131E}" presName="textNode" presStyleLbl="bgShp" presStyleIdx="1" presStyleCnt="5"/>
      <dgm:spPr/>
      <dgm:t>
        <a:bodyPr/>
        <a:lstStyle/>
        <a:p>
          <a:endParaRPr lang="lv-LV"/>
        </a:p>
      </dgm:t>
    </dgm:pt>
    <dgm:pt modelId="{8FE0A863-7147-4368-A0E2-0F3EC7A44475}" type="pres">
      <dgm:prSet presAssocID="{2F3DA3BB-1D6C-40E9-98AF-DDC20BC5131E}" presName="compChildNode" presStyleCnt="0"/>
      <dgm:spPr/>
    </dgm:pt>
    <dgm:pt modelId="{E3B5D04F-1F98-4E2A-9F3D-C40D52057D36}" type="pres">
      <dgm:prSet presAssocID="{2F3DA3BB-1D6C-40E9-98AF-DDC20BC5131E}" presName="theInnerList" presStyleCnt="0"/>
      <dgm:spPr/>
    </dgm:pt>
    <dgm:pt modelId="{85FB78AA-037B-4873-97F0-43E5E0C545A0}" type="pres">
      <dgm:prSet presAssocID="{451634B8-E211-4EE5-AB4B-F4D2EF74862A}" presName="childNode" presStyleLbl="node1" presStyleIdx="3" presStyleCnt="13" custScaleY="1979972" custLinFactY="-1230685" custLinFactNeighborX="-571" custLinFactNeighborY="-13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FF75E85-D8E4-4C78-9C46-D5BC8A7776AE}" type="pres">
      <dgm:prSet presAssocID="{451634B8-E211-4EE5-AB4B-F4D2EF74862A}" presName="aSpace2" presStyleCnt="0"/>
      <dgm:spPr/>
    </dgm:pt>
    <dgm:pt modelId="{D5E53C16-231E-407D-8927-8A13742E7B8D}" type="pres">
      <dgm:prSet presAssocID="{87301814-FD12-4917-B7E5-DE56C482C5C4}" presName="childNode" presStyleLbl="node1" presStyleIdx="4" presStyleCnt="13" custScaleY="1979972" custLinFactY="-1230815" custLinFactNeighborX="-571" custLinFactNeighborY="-13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CAE3C84-FBA2-439D-BC76-B360B2CBE0AC}" type="pres">
      <dgm:prSet presAssocID="{87301814-FD12-4917-B7E5-DE56C482C5C4}" presName="aSpace2" presStyleCnt="0"/>
      <dgm:spPr/>
    </dgm:pt>
    <dgm:pt modelId="{4DF7262F-1475-4FB6-9734-A9712F04045B}" type="pres">
      <dgm:prSet presAssocID="{F502B7A5-AB61-483D-B8D1-1D18C8396A75}" presName="childNode" presStyleLbl="node1" presStyleIdx="5" presStyleCnt="13" custScaleY="1979972" custLinFactY="-1208024" custLinFactNeighborX="-571" custLinFactNeighborY="-13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836F359-17F0-4353-99DC-8EE38CA832BB}" type="pres">
      <dgm:prSet presAssocID="{F502B7A5-AB61-483D-B8D1-1D18C8396A75}" presName="aSpace2" presStyleCnt="0"/>
      <dgm:spPr/>
    </dgm:pt>
    <dgm:pt modelId="{0CFD6B4F-5CEE-4BB9-BA53-D20DC4335891}" type="pres">
      <dgm:prSet presAssocID="{9F80C721-ED78-4F0E-8270-CBDB281965D5}" presName="childNode" presStyleLbl="node1" presStyleIdx="6" presStyleCnt="13" custAng="0" custScaleX="111656" custScaleY="1126128" custLinFactY="356424" custLinFactNeighborX="1748" custLinFactNeighborY="4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2B3FD1A-3B09-4267-8E57-368D42C35761}" type="pres">
      <dgm:prSet presAssocID="{2F3DA3BB-1D6C-40E9-98AF-DDC20BC5131E}" presName="aSpace" presStyleCnt="0"/>
      <dgm:spPr/>
    </dgm:pt>
    <dgm:pt modelId="{37B530C0-1E74-4517-9BE4-A1F3EB86AF64}" type="pres">
      <dgm:prSet presAssocID="{A1ED224D-DF96-4932-A48A-B65B828FFD38}" presName="compNode" presStyleCnt="0"/>
      <dgm:spPr/>
    </dgm:pt>
    <dgm:pt modelId="{D6015A86-F461-431E-890E-0A44E780CC33}" type="pres">
      <dgm:prSet presAssocID="{A1ED224D-DF96-4932-A48A-B65B828FFD38}" presName="aNode" presStyleLbl="bgShp" presStyleIdx="2" presStyleCnt="5" custLinFactNeighborX="4810" custLinFactNeighborY="-13"/>
      <dgm:spPr/>
      <dgm:t>
        <a:bodyPr/>
        <a:lstStyle/>
        <a:p>
          <a:endParaRPr lang="lv-LV"/>
        </a:p>
      </dgm:t>
    </dgm:pt>
    <dgm:pt modelId="{FF076D81-3635-4B68-8D5F-87BDE0551871}" type="pres">
      <dgm:prSet presAssocID="{A1ED224D-DF96-4932-A48A-B65B828FFD38}" presName="textNode" presStyleLbl="bgShp" presStyleIdx="2" presStyleCnt="5"/>
      <dgm:spPr/>
      <dgm:t>
        <a:bodyPr/>
        <a:lstStyle/>
        <a:p>
          <a:endParaRPr lang="lv-LV"/>
        </a:p>
      </dgm:t>
    </dgm:pt>
    <dgm:pt modelId="{70EC6FE8-D199-4320-9D22-D348ADF9DE98}" type="pres">
      <dgm:prSet presAssocID="{A1ED224D-DF96-4932-A48A-B65B828FFD38}" presName="compChildNode" presStyleCnt="0"/>
      <dgm:spPr/>
    </dgm:pt>
    <dgm:pt modelId="{D61C903F-ABB8-47EB-8C6F-E1388792B7F3}" type="pres">
      <dgm:prSet presAssocID="{A1ED224D-DF96-4932-A48A-B65B828FFD38}" presName="theInnerList" presStyleCnt="0"/>
      <dgm:spPr/>
    </dgm:pt>
    <dgm:pt modelId="{89DCB047-C85D-45B3-9ADC-529139EC3D69}" type="pres">
      <dgm:prSet presAssocID="{2884421B-B211-4AF1-B962-9136F5CE99B2}" presName="childNode" presStyleLbl="node1" presStyleIdx="7" presStyleCnt="13" custLinFactY="-37927" custLinFactNeighborX="8798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60D8CE13-8394-4678-9F7E-A39D0E28034A}" type="pres">
      <dgm:prSet presAssocID="{2884421B-B211-4AF1-B962-9136F5CE99B2}" presName="aSpace2" presStyleCnt="0"/>
      <dgm:spPr/>
    </dgm:pt>
    <dgm:pt modelId="{A77C604E-1026-473F-8269-D7893E09BF48}" type="pres">
      <dgm:prSet presAssocID="{248E6DFD-DF13-4880-98E8-0F96B7CC3017}" presName="childNode" presStyleLbl="node1" presStyleIdx="8" presStyleCnt="13" custLinFactY="-33561" custLinFactNeighborX="8798" custLinFactNeighborY="-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C80D211-0D73-4EC4-84EE-CEB4B345C95C}" type="pres">
      <dgm:prSet presAssocID="{248E6DFD-DF13-4880-98E8-0F96B7CC3017}" presName="aSpace2" presStyleCnt="0"/>
      <dgm:spPr/>
    </dgm:pt>
    <dgm:pt modelId="{2D3D3B99-7539-4F01-9EDA-193AF2009C28}" type="pres">
      <dgm:prSet presAssocID="{C751D326-E104-47D3-8914-346B03814BCB}" presName="childNode" presStyleLbl="node1" presStyleIdx="9" presStyleCnt="13" custScaleX="98883" custScaleY="41620" custLinFactNeighborX="516" custLinFactNeighborY="561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8E978BC-772B-447C-B376-CFF47254CE35}" type="pres">
      <dgm:prSet presAssocID="{C751D326-E104-47D3-8914-346B03814BCB}" presName="aSpace2" presStyleCnt="0"/>
      <dgm:spPr/>
    </dgm:pt>
    <dgm:pt modelId="{F3722AA5-9B72-40F0-9121-0849B544F7B2}" type="pres">
      <dgm:prSet presAssocID="{9BA8F0BF-35B6-4573-A5C8-8BF0C9F259A7}" presName="childNode" presStyleLbl="node1" presStyleIdx="10" presStyleCnt="13" custScaleX="119784" custScaleY="46944" custLinFactY="2782" custLinFactNeighborX="5697" custLinFactNeighborY="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4712913-B773-46DD-9432-FDECFF741D6F}" type="pres">
      <dgm:prSet presAssocID="{A1ED224D-DF96-4932-A48A-B65B828FFD38}" presName="aSpace" presStyleCnt="0"/>
      <dgm:spPr/>
    </dgm:pt>
    <dgm:pt modelId="{30EE93DA-0AF1-443D-9704-44B8AFF5BDF3}" type="pres">
      <dgm:prSet presAssocID="{FE097A10-EB72-41DF-A4DB-0666C8040984}" presName="compNode" presStyleCnt="0"/>
      <dgm:spPr/>
    </dgm:pt>
    <dgm:pt modelId="{B03A937A-5150-4EDE-A71E-DB15A74DAFD3}" type="pres">
      <dgm:prSet presAssocID="{FE097A10-EB72-41DF-A4DB-0666C8040984}" presName="aNode" presStyleLbl="bgShp" presStyleIdx="3" presStyleCnt="5" custLinFactNeighborX="-964" custLinFactNeighborY="-1250"/>
      <dgm:spPr/>
      <dgm:t>
        <a:bodyPr/>
        <a:lstStyle/>
        <a:p>
          <a:endParaRPr lang="lv-LV"/>
        </a:p>
      </dgm:t>
    </dgm:pt>
    <dgm:pt modelId="{F3C4F6BB-AFC9-4A61-BF3D-0C5E022FD791}" type="pres">
      <dgm:prSet presAssocID="{FE097A10-EB72-41DF-A4DB-0666C8040984}" presName="textNode" presStyleLbl="bgShp" presStyleIdx="3" presStyleCnt="5"/>
      <dgm:spPr/>
      <dgm:t>
        <a:bodyPr/>
        <a:lstStyle/>
        <a:p>
          <a:endParaRPr lang="lv-LV"/>
        </a:p>
      </dgm:t>
    </dgm:pt>
    <dgm:pt modelId="{6AD3E28E-241B-40C8-B95F-B30F530C7FBC}" type="pres">
      <dgm:prSet presAssocID="{FE097A10-EB72-41DF-A4DB-0666C8040984}" presName="compChildNode" presStyleCnt="0"/>
      <dgm:spPr/>
    </dgm:pt>
    <dgm:pt modelId="{FE0139D1-BC84-4604-ABF2-7B5AF89C802B}" type="pres">
      <dgm:prSet presAssocID="{FE097A10-EB72-41DF-A4DB-0666C8040984}" presName="theInnerList" presStyleCnt="0"/>
      <dgm:spPr/>
    </dgm:pt>
    <dgm:pt modelId="{22E62E98-9917-4D33-BBDD-7C3A9D7CAB10}" type="pres">
      <dgm:prSet presAssocID="{DE47D93C-9E10-4679-A976-DFB174FDFE6A}" presName="childNode" presStyleLbl="node1" presStyleIdx="11" presStyleCnt="13" custScaleY="34615" custLinFactNeighborX="-1303" custLinFactNeighborY="-2417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B976958-672B-41D6-B159-EE4D232856A4}" type="pres">
      <dgm:prSet presAssocID="{DE47D93C-9E10-4679-A976-DFB174FDFE6A}" presName="aSpace2" presStyleCnt="0"/>
      <dgm:spPr/>
    </dgm:pt>
    <dgm:pt modelId="{DB0BD83D-CA69-48D8-8D51-AA2106CE9364}" type="pres">
      <dgm:prSet presAssocID="{E06F3012-D708-4DC0-A76B-C18E2FDAC95B}" presName="childNode" presStyleLbl="node1" presStyleIdx="12" presStyleCnt="13" custFlipVert="0" custScaleX="117447" custScaleY="15351" custLinFactY="7676" custLinFactNeighborX="83" custLinFactNeighborY="10000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6A8014D-9D1F-425F-8804-C1F8A5619C9B}" type="pres">
      <dgm:prSet presAssocID="{FE097A10-EB72-41DF-A4DB-0666C8040984}" presName="aSpace" presStyleCnt="0"/>
      <dgm:spPr/>
    </dgm:pt>
    <dgm:pt modelId="{E7AA6C82-8383-40D5-AC3C-3CE7CBCD8781}" type="pres">
      <dgm:prSet presAssocID="{6ECF6125-2EAC-400E-92BD-265C59FC68B9}" presName="compNode" presStyleCnt="0"/>
      <dgm:spPr/>
    </dgm:pt>
    <dgm:pt modelId="{ABA17006-35E2-489E-811D-1E44E8B6E557}" type="pres">
      <dgm:prSet presAssocID="{6ECF6125-2EAC-400E-92BD-265C59FC68B9}" presName="aNode" presStyleLbl="bgShp" presStyleIdx="4" presStyleCnt="5"/>
      <dgm:spPr/>
      <dgm:t>
        <a:bodyPr/>
        <a:lstStyle/>
        <a:p>
          <a:endParaRPr lang="lv-LV"/>
        </a:p>
      </dgm:t>
    </dgm:pt>
    <dgm:pt modelId="{29A2FAAE-EE50-4AE6-9D77-2F746382C94D}" type="pres">
      <dgm:prSet presAssocID="{6ECF6125-2EAC-400E-92BD-265C59FC68B9}" presName="textNode" presStyleLbl="bgShp" presStyleIdx="4" presStyleCnt="5"/>
      <dgm:spPr/>
      <dgm:t>
        <a:bodyPr/>
        <a:lstStyle/>
        <a:p>
          <a:endParaRPr lang="lv-LV"/>
        </a:p>
      </dgm:t>
    </dgm:pt>
    <dgm:pt modelId="{3A32D2C1-6FAD-4FCF-B902-45C7D8BFC285}" type="pres">
      <dgm:prSet presAssocID="{6ECF6125-2EAC-400E-92BD-265C59FC68B9}" presName="compChildNode" presStyleCnt="0"/>
      <dgm:spPr/>
    </dgm:pt>
    <dgm:pt modelId="{FC0290CC-1FD1-46CB-A2A0-92A79BCBDC01}" type="pres">
      <dgm:prSet presAssocID="{6ECF6125-2EAC-400E-92BD-265C59FC68B9}" presName="theInnerList" presStyleCnt="0"/>
      <dgm:spPr/>
    </dgm:pt>
  </dgm:ptLst>
  <dgm:cxnLst>
    <dgm:cxn modelId="{8974BDEB-16D2-46CF-A176-07AC40E27D39}" type="presOf" srcId="{248E6DFD-DF13-4880-98E8-0F96B7CC3017}" destId="{A77C604E-1026-473F-8269-D7893E09BF48}" srcOrd="0" destOrd="0" presId="urn:microsoft.com/office/officeart/2005/8/layout/lProcess2"/>
    <dgm:cxn modelId="{5926B7E6-5C38-43B0-BF2B-BC653331FE89}" type="presOf" srcId="{F359830F-D285-4E06-9CE3-92B23121110A}" destId="{F9252FE4-8755-4770-8A9E-67CA71213F8C}" srcOrd="0" destOrd="0" presId="urn:microsoft.com/office/officeart/2005/8/layout/lProcess2"/>
    <dgm:cxn modelId="{8B24ACFC-1377-4749-BC01-C8729105AC7D}" type="presOf" srcId="{7DC691E3-0349-45C9-8895-18745DB649E2}" destId="{A85CBC73-CBF2-4D72-8DAF-5D778D98021D}" srcOrd="0" destOrd="0" presId="urn:microsoft.com/office/officeart/2005/8/layout/lProcess2"/>
    <dgm:cxn modelId="{023A8AEC-E3A8-45F0-9D93-BC92C161639D}" srcId="{A1ED224D-DF96-4932-A48A-B65B828FFD38}" destId="{9BA8F0BF-35B6-4573-A5C8-8BF0C9F259A7}" srcOrd="3" destOrd="0" parTransId="{CD5B6B49-8F91-46F9-B70B-00959B1A238D}" sibTransId="{84F9A79E-7807-45AF-A17C-A09FB489C7D7}"/>
    <dgm:cxn modelId="{4986918F-A33D-4DFA-ADEF-52FD1481FE7F}" srcId="{2F3DA3BB-1D6C-40E9-98AF-DDC20BC5131E}" destId="{F502B7A5-AB61-483D-B8D1-1D18C8396A75}" srcOrd="2" destOrd="0" parTransId="{CE97B0DB-6122-47E0-B6E4-FF53AF3018C6}" sibTransId="{739F19EE-7E2D-4CBD-987A-01E4D60C2295}"/>
    <dgm:cxn modelId="{316F8503-0E1B-47E5-ACDF-D1C990C3C911}" type="presOf" srcId="{D86AA2F0-23B4-431C-A6B1-671E3599ED2F}" destId="{D1210A67-8D13-485B-8B6D-21A488BA0061}" srcOrd="1" destOrd="0" presId="urn:microsoft.com/office/officeart/2005/8/layout/lProcess2"/>
    <dgm:cxn modelId="{0FD3D377-1D1E-4243-99C1-0AF1262D2F53}" srcId="{2F3DA3BB-1D6C-40E9-98AF-DDC20BC5131E}" destId="{9F80C721-ED78-4F0E-8270-CBDB281965D5}" srcOrd="3" destOrd="0" parTransId="{899F9D87-23D0-4F63-A65D-032A9E63B3CE}" sibTransId="{09D9F297-16C2-42E0-AFE7-33831F466DA4}"/>
    <dgm:cxn modelId="{C567E00B-57FD-4AF0-AF38-77B487660AE1}" type="presOf" srcId="{5BF0D264-6BA5-44E5-A461-EF2EC125563F}" destId="{3E60DAA7-93CC-4492-8A7B-470113A9700B}" srcOrd="0" destOrd="0" presId="urn:microsoft.com/office/officeart/2005/8/layout/lProcess2"/>
    <dgm:cxn modelId="{096FC949-BDAC-4AA9-B7EA-D07B4C6C67DA}" type="presOf" srcId="{7015C3BA-C896-4794-B05C-D236501A50CF}" destId="{F84796EE-7DD5-4FAA-B144-3B941FA19300}" srcOrd="0" destOrd="0" presId="urn:microsoft.com/office/officeart/2005/8/layout/lProcess2"/>
    <dgm:cxn modelId="{B074B9CA-0AAE-43C4-A683-8B5D6088022F}" srcId="{2F3DA3BB-1D6C-40E9-98AF-DDC20BC5131E}" destId="{451634B8-E211-4EE5-AB4B-F4D2EF74862A}" srcOrd="0" destOrd="0" parTransId="{0BF44054-BA4A-48C7-BF10-B0C34D175122}" sibTransId="{13F038DB-F2C8-4807-8F5D-18E57071CBE1}"/>
    <dgm:cxn modelId="{A22A28FA-E2FC-4188-B3A3-B3A4CA89865F}" type="presOf" srcId="{A1ED224D-DF96-4932-A48A-B65B828FFD38}" destId="{D6015A86-F461-431E-890E-0A44E780CC33}" srcOrd="0" destOrd="0" presId="urn:microsoft.com/office/officeart/2005/8/layout/lProcess2"/>
    <dgm:cxn modelId="{A519B729-27A6-43A7-86D0-87E46AED5068}" type="presOf" srcId="{A1ED224D-DF96-4932-A48A-B65B828FFD38}" destId="{FF076D81-3635-4B68-8D5F-87BDE0551871}" srcOrd="1" destOrd="0" presId="urn:microsoft.com/office/officeart/2005/8/layout/lProcess2"/>
    <dgm:cxn modelId="{3A5980E5-D60D-4FCB-9FB5-21061866C6F8}" type="presOf" srcId="{9F80C721-ED78-4F0E-8270-CBDB281965D5}" destId="{0CFD6B4F-5CEE-4BB9-BA53-D20DC4335891}" srcOrd="0" destOrd="0" presId="urn:microsoft.com/office/officeart/2005/8/layout/lProcess2"/>
    <dgm:cxn modelId="{4E2363F2-1734-4A33-9C48-0B7ED3B97510}" type="presOf" srcId="{2F3DA3BB-1D6C-40E9-98AF-DDC20BC5131E}" destId="{CAB77E08-4EF1-4A0D-AAE2-6409E6117EB5}" srcOrd="1" destOrd="0" presId="urn:microsoft.com/office/officeart/2005/8/layout/lProcess2"/>
    <dgm:cxn modelId="{60325FB2-51D3-40DC-A2FF-47A90C2EB1DA}" type="presOf" srcId="{FE097A10-EB72-41DF-A4DB-0666C8040984}" destId="{F3C4F6BB-AFC9-4A61-BF3D-0C5E022FD791}" srcOrd="1" destOrd="0" presId="urn:microsoft.com/office/officeart/2005/8/layout/lProcess2"/>
    <dgm:cxn modelId="{24F1EDD1-64E3-43AA-B7CA-01210658F340}" srcId="{D86AA2F0-23B4-431C-A6B1-671E3599ED2F}" destId="{5BF0D264-6BA5-44E5-A461-EF2EC125563F}" srcOrd="0" destOrd="0" parTransId="{CF3A73F6-CDC2-4E5C-93E1-7DE5A0151E25}" sibTransId="{D71598E9-5885-4A20-AE53-BD0F5A437E5E}"/>
    <dgm:cxn modelId="{B6AEFBE7-B629-4B87-94C9-8C6CA02BA6FB}" type="presOf" srcId="{FE097A10-EB72-41DF-A4DB-0666C8040984}" destId="{B03A937A-5150-4EDE-A71E-DB15A74DAFD3}" srcOrd="0" destOrd="0" presId="urn:microsoft.com/office/officeart/2005/8/layout/lProcess2"/>
    <dgm:cxn modelId="{EB3746BF-3BA7-4265-9759-6A82C10018A8}" type="presOf" srcId="{D86AA2F0-23B4-431C-A6B1-671E3599ED2F}" destId="{83C86024-B03F-424D-B0EF-602606EEA2C1}" srcOrd="0" destOrd="0" presId="urn:microsoft.com/office/officeart/2005/8/layout/lProcess2"/>
    <dgm:cxn modelId="{C9D23954-E9C4-4B94-9DFF-469CE90ACAD2}" srcId="{A1ED224D-DF96-4932-A48A-B65B828FFD38}" destId="{C751D326-E104-47D3-8914-346B03814BCB}" srcOrd="2" destOrd="0" parTransId="{96134E29-9A55-48EA-AABD-5BB9A07C7FF4}" sibTransId="{BBB2F311-7B4E-4613-90AC-82D475EEB628}"/>
    <dgm:cxn modelId="{48E6ED59-C0B2-44AD-8F69-690AA3C55818}" type="presOf" srcId="{E06F3012-D708-4DC0-A76B-C18E2FDAC95B}" destId="{DB0BD83D-CA69-48D8-8D51-AA2106CE9364}" srcOrd="0" destOrd="0" presId="urn:microsoft.com/office/officeart/2005/8/layout/lProcess2"/>
    <dgm:cxn modelId="{7DFCCCE9-CE40-42F5-8162-D570C494F62C}" type="presOf" srcId="{DE47D93C-9E10-4679-A976-DFB174FDFE6A}" destId="{22E62E98-9917-4D33-BBDD-7C3A9D7CAB10}" srcOrd="0" destOrd="0" presId="urn:microsoft.com/office/officeart/2005/8/layout/lProcess2"/>
    <dgm:cxn modelId="{7FA6C44A-A834-45AA-918F-D54533A72D57}" srcId="{D86AA2F0-23B4-431C-A6B1-671E3599ED2F}" destId="{7DC691E3-0349-45C9-8895-18745DB649E2}" srcOrd="1" destOrd="0" parTransId="{FAC07B8B-5958-487A-B705-2195D179321F}" sibTransId="{D30484D6-9CD9-4E9B-83CF-D486E670B597}"/>
    <dgm:cxn modelId="{3042CB7E-D10A-490F-BD00-CE0EE676A341}" srcId="{F359830F-D285-4E06-9CE3-92B23121110A}" destId="{2F3DA3BB-1D6C-40E9-98AF-DDC20BC5131E}" srcOrd="1" destOrd="0" parTransId="{B69E2AFF-23FE-49FB-861B-2245FE083816}" sibTransId="{697AA62F-0478-40BA-9186-CF794BADCEEE}"/>
    <dgm:cxn modelId="{E4AF1DA3-8232-4243-9D8B-9926F869C4AE}" srcId="{F359830F-D285-4E06-9CE3-92B23121110A}" destId="{D86AA2F0-23B4-431C-A6B1-671E3599ED2F}" srcOrd="0" destOrd="0" parTransId="{A69BA28B-DA7F-4E90-8717-AEA79607F548}" sibTransId="{B362E681-7794-40EA-A591-178E1560DAEC}"/>
    <dgm:cxn modelId="{FE16FAC1-753B-4B5C-9239-B22C441050CB}" type="presOf" srcId="{6ECF6125-2EAC-400E-92BD-265C59FC68B9}" destId="{29A2FAAE-EE50-4AE6-9D77-2F746382C94D}" srcOrd="1" destOrd="0" presId="urn:microsoft.com/office/officeart/2005/8/layout/lProcess2"/>
    <dgm:cxn modelId="{702165BA-1341-413C-9ED8-090D40B79623}" type="presOf" srcId="{451634B8-E211-4EE5-AB4B-F4D2EF74862A}" destId="{85FB78AA-037B-4873-97F0-43E5E0C545A0}" srcOrd="0" destOrd="0" presId="urn:microsoft.com/office/officeart/2005/8/layout/lProcess2"/>
    <dgm:cxn modelId="{B971BF0E-481B-4DDD-9D04-406C5222EFB1}" type="presOf" srcId="{2884421B-B211-4AF1-B962-9136F5CE99B2}" destId="{89DCB047-C85D-45B3-9ADC-529139EC3D69}" srcOrd="0" destOrd="0" presId="urn:microsoft.com/office/officeart/2005/8/layout/lProcess2"/>
    <dgm:cxn modelId="{EDF91485-CFFA-44A9-8EF0-DA7E001B2ADA}" type="presOf" srcId="{87301814-FD12-4917-B7E5-DE56C482C5C4}" destId="{D5E53C16-231E-407D-8927-8A13742E7B8D}" srcOrd="0" destOrd="0" presId="urn:microsoft.com/office/officeart/2005/8/layout/lProcess2"/>
    <dgm:cxn modelId="{C7FB40AC-2A9E-44A6-9DF4-C52594881547}" srcId="{A1ED224D-DF96-4932-A48A-B65B828FFD38}" destId="{248E6DFD-DF13-4880-98E8-0F96B7CC3017}" srcOrd="1" destOrd="0" parTransId="{ECC31ADA-66A3-4B87-9D35-9B899A6AC9FA}" sibTransId="{6F27FD7E-C80D-4E69-BBC9-0C82BDE73C60}"/>
    <dgm:cxn modelId="{E30A6BE2-3A8B-4E5D-B4C8-FCC64AF84DDE}" srcId="{A1ED224D-DF96-4932-A48A-B65B828FFD38}" destId="{2884421B-B211-4AF1-B962-9136F5CE99B2}" srcOrd="0" destOrd="0" parTransId="{765DB80D-1198-4A36-B97E-49954DCC87D4}" sibTransId="{7AF730D2-F24E-4B6D-852E-AAA26643669A}"/>
    <dgm:cxn modelId="{B99AB133-834B-43FC-951D-EF1F2B29A12B}" srcId="{2F3DA3BB-1D6C-40E9-98AF-DDC20BC5131E}" destId="{87301814-FD12-4917-B7E5-DE56C482C5C4}" srcOrd="1" destOrd="0" parTransId="{A273850F-8745-45C9-BA1F-05A747FB47DB}" sibTransId="{C7BDF923-43B3-4EB7-8EC7-463DE6355D32}"/>
    <dgm:cxn modelId="{2FB0EE53-FC7E-4270-9843-26F75AC566BE}" srcId="{F359830F-D285-4E06-9CE3-92B23121110A}" destId="{A1ED224D-DF96-4932-A48A-B65B828FFD38}" srcOrd="2" destOrd="0" parTransId="{A87DC83C-199E-4FAC-9305-CC43DAF52648}" sibTransId="{047555A5-E34A-4966-8F81-A671B98A64F7}"/>
    <dgm:cxn modelId="{06DA9F90-5E6A-4494-89C2-A317FBD332A6}" srcId="{FE097A10-EB72-41DF-A4DB-0666C8040984}" destId="{E06F3012-D708-4DC0-A76B-C18E2FDAC95B}" srcOrd="1" destOrd="0" parTransId="{7EECD65B-52AB-4D4D-BD2B-A76F97B59C34}" sibTransId="{A4BC9054-35E4-4D1D-9551-890898E73942}"/>
    <dgm:cxn modelId="{A0023C52-3A54-4961-8213-FAE815096F53}" type="presOf" srcId="{F502B7A5-AB61-483D-B8D1-1D18C8396A75}" destId="{4DF7262F-1475-4FB6-9734-A9712F04045B}" srcOrd="0" destOrd="0" presId="urn:microsoft.com/office/officeart/2005/8/layout/lProcess2"/>
    <dgm:cxn modelId="{81C66C68-5E0F-49DF-99F3-01AF1E89441D}" type="presOf" srcId="{9BA8F0BF-35B6-4573-A5C8-8BF0C9F259A7}" destId="{F3722AA5-9B72-40F0-9121-0849B544F7B2}" srcOrd="0" destOrd="0" presId="urn:microsoft.com/office/officeart/2005/8/layout/lProcess2"/>
    <dgm:cxn modelId="{83B70DB1-4112-4F25-9957-7C272ED08272}" srcId="{D86AA2F0-23B4-431C-A6B1-671E3599ED2F}" destId="{7015C3BA-C896-4794-B05C-D236501A50CF}" srcOrd="2" destOrd="0" parTransId="{D1EB248C-7FC3-4E5D-A4BE-B53CD26FBEE7}" sibTransId="{239FBDE5-0A62-4EC4-8F2A-2589A7D07899}"/>
    <dgm:cxn modelId="{643728BE-4E66-4F46-84EB-4FF65AD3398D}" type="presOf" srcId="{6ECF6125-2EAC-400E-92BD-265C59FC68B9}" destId="{ABA17006-35E2-489E-811D-1E44E8B6E557}" srcOrd="0" destOrd="0" presId="urn:microsoft.com/office/officeart/2005/8/layout/lProcess2"/>
    <dgm:cxn modelId="{535F63CD-0A7E-47C0-9DF2-E17D5528A08C}" type="presOf" srcId="{2F3DA3BB-1D6C-40E9-98AF-DDC20BC5131E}" destId="{D76660FD-C221-452E-8E2A-B94262EAFA06}" srcOrd="0" destOrd="0" presId="urn:microsoft.com/office/officeart/2005/8/layout/lProcess2"/>
    <dgm:cxn modelId="{22410108-B94B-445C-9D89-91E2C733375D}" type="presOf" srcId="{C751D326-E104-47D3-8914-346B03814BCB}" destId="{2D3D3B99-7539-4F01-9EDA-193AF2009C28}" srcOrd="0" destOrd="0" presId="urn:microsoft.com/office/officeart/2005/8/layout/lProcess2"/>
    <dgm:cxn modelId="{861A477C-6912-4218-BB9E-6FE00802EDB3}" srcId="{F359830F-D285-4E06-9CE3-92B23121110A}" destId="{6ECF6125-2EAC-400E-92BD-265C59FC68B9}" srcOrd="4" destOrd="0" parTransId="{A99C81B5-3AAF-4584-8081-76847990A38C}" sibTransId="{E73F4469-B756-4317-999A-4E9650950BB9}"/>
    <dgm:cxn modelId="{5A983E5F-EEA3-4BA3-8817-DB62FAA46285}" srcId="{F359830F-D285-4E06-9CE3-92B23121110A}" destId="{FE097A10-EB72-41DF-A4DB-0666C8040984}" srcOrd="3" destOrd="0" parTransId="{D236DF47-7602-4979-B8F1-CF6014DFCC1A}" sibTransId="{38C9CF54-7ADE-48BC-BFF9-87B384CE403E}"/>
    <dgm:cxn modelId="{6FCC5A30-0293-47FB-A0FB-B85609822DD4}" srcId="{FE097A10-EB72-41DF-A4DB-0666C8040984}" destId="{DE47D93C-9E10-4679-A976-DFB174FDFE6A}" srcOrd="0" destOrd="0" parTransId="{4D41C40F-2C1E-4B02-B4C6-56B7D1824FFD}" sibTransId="{19056AC1-8E92-428D-9ED4-1DF8777FD6E1}"/>
    <dgm:cxn modelId="{31DA805F-672D-4531-B279-96A4162F0066}" type="presParOf" srcId="{F9252FE4-8755-4770-8A9E-67CA71213F8C}" destId="{8B8558CF-520E-4427-B4E8-314C612D4556}" srcOrd="0" destOrd="0" presId="urn:microsoft.com/office/officeart/2005/8/layout/lProcess2"/>
    <dgm:cxn modelId="{E0A07571-6494-431B-9C47-CBF8DD33CC06}" type="presParOf" srcId="{8B8558CF-520E-4427-B4E8-314C612D4556}" destId="{83C86024-B03F-424D-B0EF-602606EEA2C1}" srcOrd="0" destOrd="0" presId="urn:microsoft.com/office/officeart/2005/8/layout/lProcess2"/>
    <dgm:cxn modelId="{27B0B877-86EB-483C-B9F2-03181ACEF444}" type="presParOf" srcId="{8B8558CF-520E-4427-B4E8-314C612D4556}" destId="{D1210A67-8D13-485B-8B6D-21A488BA0061}" srcOrd="1" destOrd="0" presId="urn:microsoft.com/office/officeart/2005/8/layout/lProcess2"/>
    <dgm:cxn modelId="{C6F1BF1C-3E3F-4871-803A-77168FDEC6E1}" type="presParOf" srcId="{8B8558CF-520E-4427-B4E8-314C612D4556}" destId="{E43050E4-04E1-4C92-9876-EBD8E0EA492D}" srcOrd="2" destOrd="0" presId="urn:microsoft.com/office/officeart/2005/8/layout/lProcess2"/>
    <dgm:cxn modelId="{7BF84446-2DE2-49BE-88FE-8036142060B4}" type="presParOf" srcId="{E43050E4-04E1-4C92-9876-EBD8E0EA492D}" destId="{4F71239F-0D5F-4985-99DB-C0C9C08FAF72}" srcOrd="0" destOrd="0" presId="urn:microsoft.com/office/officeart/2005/8/layout/lProcess2"/>
    <dgm:cxn modelId="{7E648BC9-4EB1-4A5A-98DC-561426C61AFF}" type="presParOf" srcId="{4F71239F-0D5F-4985-99DB-C0C9C08FAF72}" destId="{3E60DAA7-93CC-4492-8A7B-470113A9700B}" srcOrd="0" destOrd="0" presId="urn:microsoft.com/office/officeart/2005/8/layout/lProcess2"/>
    <dgm:cxn modelId="{C25565C8-29BC-4A37-B5F2-53E0400C1B90}" type="presParOf" srcId="{4F71239F-0D5F-4985-99DB-C0C9C08FAF72}" destId="{387EC1FD-96C6-4BBF-A98D-8DD8319408C5}" srcOrd="1" destOrd="0" presId="urn:microsoft.com/office/officeart/2005/8/layout/lProcess2"/>
    <dgm:cxn modelId="{5151A580-2D74-4EEB-8196-FB3D126821F1}" type="presParOf" srcId="{4F71239F-0D5F-4985-99DB-C0C9C08FAF72}" destId="{A85CBC73-CBF2-4D72-8DAF-5D778D98021D}" srcOrd="2" destOrd="0" presId="urn:microsoft.com/office/officeart/2005/8/layout/lProcess2"/>
    <dgm:cxn modelId="{FE7B4824-F8AE-4085-9938-825CFB8FEAD8}" type="presParOf" srcId="{4F71239F-0D5F-4985-99DB-C0C9C08FAF72}" destId="{5AFE91BE-5738-4F8F-B3D6-07D52F2CED18}" srcOrd="3" destOrd="0" presId="urn:microsoft.com/office/officeart/2005/8/layout/lProcess2"/>
    <dgm:cxn modelId="{C0D2EA34-ADA9-45C6-898D-0A4DED170D88}" type="presParOf" srcId="{4F71239F-0D5F-4985-99DB-C0C9C08FAF72}" destId="{F84796EE-7DD5-4FAA-B144-3B941FA19300}" srcOrd="4" destOrd="0" presId="urn:microsoft.com/office/officeart/2005/8/layout/lProcess2"/>
    <dgm:cxn modelId="{593C3817-C537-480A-B7C0-D152A0BB8BC8}" type="presParOf" srcId="{F9252FE4-8755-4770-8A9E-67CA71213F8C}" destId="{0E5DE4E3-27EE-47B8-B00F-344B0BC9CB0F}" srcOrd="1" destOrd="0" presId="urn:microsoft.com/office/officeart/2005/8/layout/lProcess2"/>
    <dgm:cxn modelId="{483DC0B3-B428-41F6-BD2E-1100BB76F034}" type="presParOf" srcId="{F9252FE4-8755-4770-8A9E-67CA71213F8C}" destId="{53C9CD61-F1ED-473B-893C-26559DF2236D}" srcOrd="2" destOrd="0" presId="urn:microsoft.com/office/officeart/2005/8/layout/lProcess2"/>
    <dgm:cxn modelId="{8FC473C7-8E25-45AB-9DF8-2F35E6728480}" type="presParOf" srcId="{53C9CD61-F1ED-473B-893C-26559DF2236D}" destId="{D76660FD-C221-452E-8E2A-B94262EAFA06}" srcOrd="0" destOrd="0" presId="urn:microsoft.com/office/officeart/2005/8/layout/lProcess2"/>
    <dgm:cxn modelId="{4796DCA7-A73F-417E-8E7F-DB6671C75436}" type="presParOf" srcId="{53C9CD61-F1ED-473B-893C-26559DF2236D}" destId="{CAB77E08-4EF1-4A0D-AAE2-6409E6117EB5}" srcOrd="1" destOrd="0" presId="urn:microsoft.com/office/officeart/2005/8/layout/lProcess2"/>
    <dgm:cxn modelId="{A74DECF5-79BD-4AC3-B673-2E537FF65BC3}" type="presParOf" srcId="{53C9CD61-F1ED-473B-893C-26559DF2236D}" destId="{8FE0A863-7147-4368-A0E2-0F3EC7A44475}" srcOrd="2" destOrd="0" presId="urn:microsoft.com/office/officeart/2005/8/layout/lProcess2"/>
    <dgm:cxn modelId="{4EC28E41-8BA2-4A69-9125-353BDD6DFB02}" type="presParOf" srcId="{8FE0A863-7147-4368-A0E2-0F3EC7A44475}" destId="{E3B5D04F-1F98-4E2A-9F3D-C40D52057D36}" srcOrd="0" destOrd="0" presId="urn:microsoft.com/office/officeart/2005/8/layout/lProcess2"/>
    <dgm:cxn modelId="{6140893F-6A8A-4D29-A2C0-9F9015E1CCE7}" type="presParOf" srcId="{E3B5D04F-1F98-4E2A-9F3D-C40D52057D36}" destId="{85FB78AA-037B-4873-97F0-43E5E0C545A0}" srcOrd="0" destOrd="0" presId="urn:microsoft.com/office/officeart/2005/8/layout/lProcess2"/>
    <dgm:cxn modelId="{5C49F421-0E7A-4408-9702-FCBE77863CF3}" type="presParOf" srcId="{E3B5D04F-1F98-4E2A-9F3D-C40D52057D36}" destId="{4FF75E85-D8E4-4C78-9C46-D5BC8A7776AE}" srcOrd="1" destOrd="0" presId="urn:microsoft.com/office/officeart/2005/8/layout/lProcess2"/>
    <dgm:cxn modelId="{ECA3D16B-617F-4D9A-9680-A4EE44F2DAC2}" type="presParOf" srcId="{E3B5D04F-1F98-4E2A-9F3D-C40D52057D36}" destId="{D5E53C16-231E-407D-8927-8A13742E7B8D}" srcOrd="2" destOrd="0" presId="urn:microsoft.com/office/officeart/2005/8/layout/lProcess2"/>
    <dgm:cxn modelId="{A9E5A4BC-0A3D-4478-A912-EB5B53785803}" type="presParOf" srcId="{E3B5D04F-1F98-4E2A-9F3D-C40D52057D36}" destId="{6CAE3C84-FBA2-439D-BC76-B360B2CBE0AC}" srcOrd="3" destOrd="0" presId="urn:microsoft.com/office/officeart/2005/8/layout/lProcess2"/>
    <dgm:cxn modelId="{F1C7CC0E-CDB3-42F9-90F9-FE7C3FB786B6}" type="presParOf" srcId="{E3B5D04F-1F98-4E2A-9F3D-C40D52057D36}" destId="{4DF7262F-1475-4FB6-9734-A9712F04045B}" srcOrd="4" destOrd="0" presId="urn:microsoft.com/office/officeart/2005/8/layout/lProcess2"/>
    <dgm:cxn modelId="{4EC6C76C-90E6-49F3-81EA-5D90E5DDEA09}" type="presParOf" srcId="{E3B5D04F-1F98-4E2A-9F3D-C40D52057D36}" destId="{8836F359-17F0-4353-99DC-8EE38CA832BB}" srcOrd="5" destOrd="0" presId="urn:microsoft.com/office/officeart/2005/8/layout/lProcess2"/>
    <dgm:cxn modelId="{7F8FB7F3-9544-4D2E-955E-C65FB29CB265}" type="presParOf" srcId="{E3B5D04F-1F98-4E2A-9F3D-C40D52057D36}" destId="{0CFD6B4F-5CEE-4BB9-BA53-D20DC4335891}" srcOrd="6" destOrd="0" presId="urn:microsoft.com/office/officeart/2005/8/layout/lProcess2"/>
    <dgm:cxn modelId="{CF2C5208-3B57-4BA7-BF0F-5DFD32641087}" type="presParOf" srcId="{F9252FE4-8755-4770-8A9E-67CA71213F8C}" destId="{72B3FD1A-3B09-4267-8E57-368D42C35761}" srcOrd="3" destOrd="0" presId="urn:microsoft.com/office/officeart/2005/8/layout/lProcess2"/>
    <dgm:cxn modelId="{3A559708-34D8-4E05-9978-4689F2B94F05}" type="presParOf" srcId="{F9252FE4-8755-4770-8A9E-67CA71213F8C}" destId="{37B530C0-1E74-4517-9BE4-A1F3EB86AF64}" srcOrd="4" destOrd="0" presId="urn:microsoft.com/office/officeart/2005/8/layout/lProcess2"/>
    <dgm:cxn modelId="{2659AF9B-CA13-4E21-8EC2-73ED3236E36F}" type="presParOf" srcId="{37B530C0-1E74-4517-9BE4-A1F3EB86AF64}" destId="{D6015A86-F461-431E-890E-0A44E780CC33}" srcOrd="0" destOrd="0" presId="urn:microsoft.com/office/officeart/2005/8/layout/lProcess2"/>
    <dgm:cxn modelId="{71DB2C43-19E2-4BB1-AFC8-8976D9325330}" type="presParOf" srcId="{37B530C0-1E74-4517-9BE4-A1F3EB86AF64}" destId="{FF076D81-3635-4B68-8D5F-87BDE0551871}" srcOrd="1" destOrd="0" presId="urn:microsoft.com/office/officeart/2005/8/layout/lProcess2"/>
    <dgm:cxn modelId="{82CE03E4-3599-4225-B640-A30BF811AB4F}" type="presParOf" srcId="{37B530C0-1E74-4517-9BE4-A1F3EB86AF64}" destId="{70EC6FE8-D199-4320-9D22-D348ADF9DE98}" srcOrd="2" destOrd="0" presId="urn:microsoft.com/office/officeart/2005/8/layout/lProcess2"/>
    <dgm:cxn modelId="{D4816E6D-4227-454F-9027-B4035C394BF7}" type="presParOf" srcId="{70EC6FE8-D199-4320-9D22-D348ADF9DE98}" destId="{D61C903F-ABB8-47EB-8C6F-E1388792B7F3}" srcOrd="0" destOrd="0" presId="urn:microsoft.com/office/officeart/2005/8/layout/lProcess2"/>
    <dgm:cxn modelId="{C1EECB6A-D0B2-4C5C-8023-C087D1732865}" type="presParOf" srcId="{D61C903F-ABB8-47EB-8C6F-E1388792B7F3}" destId="{89DCB047-C85D-45B3-9ADC-529139EC3D69}" srcOrd="0" destOrd="0" presId="urn:microsoft.com/office/officeart/2005/8/layout/lProcess2"/>
    <dgm:cxn modelId="{38E958AA-2D75-4C93-83F5-330D2BC4C71E}" type="presParOf" srcId="{D61C903F-ABB8-47EB-8C6F-E1388792B7F3}" destId="{60D8CE13-8394-4678-9F7E-A39D0E28034A}" srcOrd="1" destOrd="0" presId="urn:microsoft.com/office/officeart/2005/8/layout/lProcess2"/>
    <dgm:cxn modelId="{C9059F22-9BDB-4A2B-8D6E-384BCE045015}" type="presParOf" srcId="{D61C903F-ABB8-47EB-8C6F-E1388792B7F3}" destId="{A77C604E-1026-473F-8269-D7893E09BF48}" srcOrd="2" destOrd="0" presId="urn:microsoft.com/office/officeart/2005/8/layout/lProcess2"/>
    <dgm:cxn modelId="{E52501CF-17FA-4829-A3AF-6FCAE27EB052}" type="presParOf" srcId="{D61C903F-ABB8-47EB-8C6F-E1388792B7F3}" destId="{AC80D211-0D73-4EC4-84EE-CEB4B345C95C}" srcOrd="3" destOrd="0" presId="urn:microsoft.com/office/officeart/2005/8/layout/lProcess2"/>
    <dgm:cxn modelId="{B71AA4A4-2315-48D9-B170-A5C78002FD7C}" type="presParOf" srcId="{D61C903F-ABB8-47EB-8C6F-E1388792B7F3}" destId="{2D3D3B99-7539-4F01-9EDA-193AF2009C28}" srcOrd="4" destOrd="0" presId="urn:microsoft.com/office/officeart/2005/8/layout/lProcess2"/>
    <dgm:cxn modelId="{148AD5EC-9639-45CD-8BE3-25DBB7DEA4D7}" type="presParOf" srcId="{D61C903F-ABB8-47EB-8C6F-E1388792B7F3}" destId="{E8E978BC-772B-447C-B376-CFF47254CE35}" srcOrd="5" destOrd="0" presId="urn:microsoft.com/office/officeart/2005/8/layout/lProcess2"/>
    <dgm:cxn modelId="{6AF1A63B-1741-4167-9D73-9D0F17B9108A}" type="presParOf" srcId="{D61C903F-ABB8-47EB-8C6F-E1388792B7F3}" destId="{F3722AA5-9B72-40F0-9121-0849B544F7B2}" srcOrd="6" destOrd="0" presId="urn:microsoft.com/office/officeart/2005/8/layout/lProcess2"/>
    <dgm:cxn modelId="{54AA0A2E-DBF5-4794-ACB4-F726DC56B76C}" type="presParOf" srcId="{F9252FE4-8755-4770-8A9E-67CA71213F8C}" destId="{E4712913-B773-46DD-9432-FDECFF741D6F}" srcOrd="5" destOrd="0" presId="urn:microsoft.com/office/officeart/2005/8/layout/lProcess2"/>
    <dgm:cxn modelId="{86CEA031-3C64-4428-B391-BB18F2D1660B}" type="presParOf" srcId="{F9252FE4-8755-4770-8A9E-67CA71213F8C}" destId="{30EE93DA-0AF1-443D-9704-44B8AFF5BDF3}" srcOrd="6" destOrd="0" presId="urn:microsoft.com/office/officeart/2005/8/layout/lProcess2"/>
    <dgm:cxn modelId="{140C047F-74C6-4037-A340-1C70A76A44B0}" type="presParOf" srcId="{30EE93DA-0AF1-443D-9704-44B8AFF5BDF3}" destId="{B03A937A-5150-4EDE-A71E-DB15A74DAFD3}" srcOrd="0" destOrd="0" presId="urn:microsoft.com/office/officeart/2005/8/layout/lProcess2"/>
    <dgm:cxn modelId="{B7163DED-6F8B-4804-AA18-390B9C1E04F7}" type="presParOf" srcId="{30EE93DA-0AF1-443D-9704-44B8AFF5BDF3}" destId="{F3C4F6BB-AFC9-4A61-BF3D-0C5E022FD791}" srcOrd="1" destOrd="0" presId="urn:microsoft.com/office/officeart/2005/8/layout/lProcess2"/>
    <dgm:cxn modelId="{D19BBAEE-C350-46CD-89EC-CF4FCBCA7627}" type="presParOf" srcId="{30EE93DA-0AF1-443D-9704-44B8AFF5BDF3}" destId="{6AD3E28E-241B-40C8-B95F-B30F530C7FBC}" srcOrd="2" destOrd="0" presId="urn:microsoft.com/office/officeart/2005/8/layout/lProcess2"/>
    <dgm:cxn modelId="{02632264-0241-4692-9D3A-3FE2292574E3}" type="presParOf" srcId="{6AD3E28E-241B-40C8-B95F-B30F530C7FBC}" destId="{FE0139D1-BC84-4604-ABF2-7B5AF89C802B}" srcOrd="0" destOrd="0" presId="urn:microsoft.com/office/officeart/2005/8/layout/lProcess2"/>
    <dgm:cxn modelId="{5505A7E9-D2FF-46C2-9354-25FFEE75DCFD}" type="presParOf" srcId="{FE0139D1-BC84-4604-ABF2-7B5AF89C802B}" destId="{22E62E98-9917-4D33-BBDD-7C3A9D7CAB10}" srcOrd="0" destOrd="0" presId="urn:microsoft.com/office/officeart/2005/8/layout/lProcess2"/>
    <dgm:cxn modelId="{7049614D-E3BD-4356-B990-4C4E186031F6}" type="presParOf" srcId="{FE0139D1-BC84-4604-ABF2-7B5AF89C802B}" destId="{EB976958-672B-41D6-B159-EE4D232856A4}" srcOrd="1" destOrd="0" presId="urn:microsoft.com/office/officeart/2005/8/layout/lProcess2"/>
    <dgm:cxn modelId="{64E0B765-83DB-4BCA-9DF8-FC1066D3C9D2}" type="presParOf" srcId="{FE0139D1-BC84-4604-ABF2-7B5AF89C802B}" destId="{DB0BD83D-CA69-48D8-8D51-AA2106CE9364}" srcOrd="2" destOrd="0" presId="urn:microsoft.com/office/officeart/2005/8/layout/lProcess2"/>
    <dgm:cxn modelId="{46B01E45-FF66-43D6-9702-240CAAEBB135}" type="presParOf" srcId="{F9252FE4-8755-4770-8A9E-67CA71213F8C}" destId="{A6A8014D-9D1F-425F-8804-C1F8A5619C9B}" srcOrd="7" destOrd="0" presId="urn:microsoft.com/office/officeart/2005/8/layout/lProcess2"/>
    <dgm:cxn modelId="{F60EE8A3-3E80-4B7E-B0B3-8DD9A0370156}" type="presParOf" srcId="{F9252FE4-8755-4770-8A9E-67CA71213F8C}" destId="{E7AA6C82-8383-40D5-AC3C-3CE7CBCD8781}" srcOrd="8" destOrd="0" presId="urn:microsoft.com/office/officeart/2005/8/layout/lProcess2"/>
    <dgm:cxn modelId="{278EE4DC-09B9-4411-B24C-4A36FB79D1BA}" type="presParOf" srcId="{E7AA6C82-8383-40D5-AC3C-3CE7CBCD8781}" destId="{ABA17006-35E2-489E-811D-1E44E8B6E557}" srcOrd="0" destOrd="0" presId="urn:microsoft.com/office/officeart/2005/8/layout/lProcess2"/>
    <dgm:cxn modelId="{00FE0CE2-9433-4CA2-8925-9DFDBF293BD2}" type="presParOf" srcId="{E7AA6C82-8383-40D5-AC3C-3CE7CBCD8781}" destId="{29A2FAAE-EE50-4AE6-9D77-2F746382C94D}" srcOrd="1" destOrd="0" presId="urn:microsoft.com/office/officeart/2005/8/layout/lProcess2"/>
    <dgm:cxn modelId="{7608E129-269F-477F-81AA-F14EC7BD64E1}" type="presParOf" srcId="{E7AA6C82-8383-40D5-AC3C-3CE7CBCD8781}" destId="{3A32D2C1-6FAD-4FCF-B902-45C7D8BFC285}" srcOrd="2" destOrd="0" presId="urn:microsoft.com/office/officeart/2005/8/layout/lProcess2"/>
    <dgm:cxn modelId="{0E0C72AB-E719-40E6-A5D6-F40963F52A85}" type="presParOf" srcId="{3A32D2C1-6FAD-4FCF-B902-45C7D8BFC285}" destId="{FC0290CC-1FD1-46CB-A2A0-92A79BCBDC0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BF82CE-2F0E-4342-ADDA-8845885A2A47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BC01665-A241-4542-88C1-04E4236520DC}">
      <dgm:prSet phldrT="[Text]" custT="1"/>
      <dgm:spPr/>
      <dgm:t>
        <a:bodyPr/>
        <a:lstStyle/>
        <a:p>
          <a:r>
            <a:rPr lang="lv-LV" sz="1200" b="1" dirty="0" smtClean="0">
              <a:latin typeface="Calibri" pitchFamily="34" charset="0"/>
            </a:rPr>
            <a:t>KPR kā Vadošais partneris:</a:t>
          </a:r>
          <a:endParaRPr lang="lv-LV" sz="1200" b="1" dirty="0">
            <a:latin typeface="Calibri" pitchFamily="34" charset="0"/>
          </a:endParaRPr>
        </a:p>
      </dgm:t>
    </dgm:pt>
    <dgm:pt modelId="{11C5A741-A9AA-4C70-B42C-70110EB339C8}" type="parTrans" cxnId="{FD665A5E-E969-439A-A099-FCB9BDAB6EFC}">
      <dgm:prSet/>
      <dgm:spPr/>
      <dgm:t>
        <a:bodyPr/>
        <a:lstStyle/>
        <a:p>
          <a:endParaRPr lang="lv-LV"/>
        </a:p>
      </dgm:t>
    </dgm:pt>
    <dgm:pt modelId="{01078A63-7F2A-4BEB-9068-EF0292074720}" type="sibTrans" cxnId="{FD665A5E-E969-439A-A099-FCB9BDAB6EFC}">
      <dgm:prSet/>
      <dgm:spPr/>
      <dgm:t>
        <a:bodyPr/>
        <a:lstStyle/>
        <a:p>
          <a:endParaRPr lang="lv-LV"/>
        </a:p>
      </dgm:t>
    </dgm:pt>
    <dgm:pt modelId="{1E38EDE0-D136-4BFE-9D81-1D15BB7C1442}">
      <dgm:prSet phldrT="[Text]"/>
      <dgm:spPr/>
      <dgm:t>
        <a:bodyPr/>
        <a:lstStyle/>
        <a:p>
          <a:endParaRPr lang="lv-LV" dirty="0"/>
        </a:p>
      </dgm:t>
    </dgm:pt>
    <dgm:pt modelId="{56E8D834-CADE-4C20-AF45-AB476E31C8FD}" type="parTrans" cxnId="{03532729-F35F-42FE-B9B6-EB7226C3D310}">
      <dgm:prSet/>
      <dgm:spPr/>
      <dgm:t>
        <a:bodyPr/>
        <a:lstStyle/>
        <a:p>
          <a:endParaRPr lang="lv-LV"/>
        </a:p>
      </dgm:t>
    </dgm:pt>
    <dgm:pt modelId="{CABBBAA9-C882-4A51-8210-94A05234BFD4}" type="sibTrans" cxnId="{03532729-F35F-42FE-B9B6-EB7226C3D310}">
      <dgm:prSet/>
      <dgm:spPr/>
      <dgm:t>
        <a:bodyPr/>
        <a:lstStyle/>
        <a:p>
          <a:endParaRPr lang="lv-LV"/>
        </a:p>
      </dgm:t>
    </dgm:pt>
    <dgm:pt modelId="{B3CC56F0-35DA-4D43-9A2D-9575C88CEFA8}">
      <dgm:prSet phldrT="[Text]"/>
      <dgm:spPr/>
      <dgm:t>
        <a:bodyPr/>
        <a:lstStyle/>
        <a:p>
          <a:endParaRPr lang="lv-LV" dirty="0"/>
        </a:p>
      </dgm:t>
    </dgm:pt>
    <dgm:pt modelId="{4028843A-29C8-4996-A679-5B4B76D9AC59}" type="parTrans" cxnId="{23CBB172-7EEE-4741-BB8E-D09EFE228D34}">
      <dgm:prSet/>
      <dgm:spPr/>
      <dgm:t>
        <a:bodyPr/>
        <a:lstStyle/>
        <a:p>
          <a:endParaRPr lang="lv-LV"/>
        </a:p>
      </dgm:t>
    </dgm:pt>
    <dgm:pt modelId="{D66D86C1-6D12-4CC7-A7F0-68CFA14C6E89}" type="sibTrans" cxnId="{23CBB172-7EEE-4741-BB8E-D09EFE228D34}">
      <dgm:prSet/>
      <dgm:spPr/>
      <dgm:t>
        <a:bodyPr/>
        <a:lstStyle/>
        <a:p>
          <a:endParaRPr lang="lv-LV"/>
        </a:p>
      </dgm:t>
    </dgm:pt>
    <dgm:pt modelId="{BFD3D246-461D-4E4D-85A1-5074223DC9F7}">
      <dgm:prSet phldrT="[Text]"/>
      <dgm:spPr/>
      <dgm:t>
        <a:bodyPr/>
        <a:lstStyle/>
        <a:p>
          <a:r>
            <a:rPr lang="lv-LV" dirty="0" err="1" smtClean="0">
              <a:latin typeface="Calibri" pitchFamily="34" charset="0"/>
            </a:rPr>
            <a:t>Bild</a:t>
          </a:r>
          <a:r>
            <a:rPr lang="lv-LV" dirty="0" smtClean="0">
              <a:latin typeface="Calibri" pitchFamily="34" charset="0"/>
            </a:rPr>
            <a:t> </a:t>
          </a:r>
          <a:r>
            <a:rPr lang="lv-LV" dirty="0" err="1" smtClean="0">
              <a:latin typeface="Calibri" pitchFamily="34" charset="0"/>
            </a:rPr>
            <a:t>up</a:t>
          </a:r>
          <a:r>
            <a:rPr lang="lv-LV" dirty="0" smtClean="0">
              <a:latin typeface="Calibri" pitchFamily="34" charset="0"/>
            </a:rPr>
            <a:t> </a:t>
          </a:r>
          <a:r>
            <a:rPr lang="lv-LV" dirty="0" err="1" smtClean="0">
              <a:latin typeface="Calibri" pitchFamily="34" charset="0"/>
            </a:rPr>
            <a:t>skills</a:t>
          </a:r>
          <a:r>
            <a:rPr lang="lv-LV" dirty="0" smtClean="0">
              <a:latin typeface="Calibri" pitchFamily="34" charset="0"/>
            </a:rPr>
            <a:t> (IEE)</a:t>
          </a:r>
          <a:endParaRPr lang="lv-LV" dirty="0">
            <a:latin typeface="Calibri" pitchFamily="34" charset="0"/>
          </a:endParaRPr>
        </a:p>
      </dgm:t>
    </dgm:pt>
    <dgm:pt modelId="{898371B3-C373-4FAE-960C-591D30CD2ECD}" type="parTrans" cxnId="{AC12A7D2-3D54-42F8-96A9-938D3F5BB136}">
      <dgm:prSet/>
      <dgm:spPr/>
      <dgm:t>
        <a:bodyPr/>
        <a:lstStyle/>
        <a:p>
          <a:endParaRPr lang="lv-LV"/>
        </a:p>
      </dgm:t>
    </dgm:pt>
    <dgm:pt modelId="{3E86B166-1609-4697-A56E-1254882AD572}" type="sibTrans" cxnId="{AC12A7D2-3D54-42F8-96A9-938D3F5BB136}">
      <dgm:prSet/>
      <dgm:spPr/>
      <dgm:t>
        <a:bodyPr/>
        <a:lstStyle/>
        <a:p>
          <a:endParaRPr lang="lv-LV"/>
        </a:p>
      </dgm:t>
    </dgm:pt>
    <dgm:pt modelId="{CFFCA104-BD91-4BC7-9F14-411F698B214D}">
      <dgm:prSet phldrT="[Text]"/>
      <dgm:spPr/>
      <dgm:t>
        <a:bodyPr/>
        <a:lstStyle/>
        <a:p>
          <a:endParaRPr lang="lv-LV" dirty="0"/>
        </a:p>
      </dgm:t>
    </dgm:pt>
    <dgm:pt modelId="{A9F0AF53-7886-4EFD-B2DF-F71F20E8FF5E}" type="parTrans" cxnId="{605C39E0-7B08-45A9-A8E6-B6E3F47B98F7}">
      <dgm:prSet/>
      <dgm:spPr/>
      <dgm:t>
        <a:bodyPr/>
        <a:lstStyle/>
        <a:p>
          <a:endParaRPr lang="lv-LV"/>
        </a:p>
      </dgm:t>
    </dgm:pt>
    <dgm:pt modelId="{F51BFDB7-2F6D-464A-8097-DE363CFC571B}" type="sibTrans" cxnId="{605C39E0-7B08-45A9-A8E6-B6E3F47B98F7}">
      <dgm:prSet/>
      <dgm:spPr/>
      <dgm:t>
        <a:bodyPr/>
        <a:lstStyle/>
        <a:p>
          <a:endParaRPr lang="lv-LV"/>
        </a:p>
      </dgm:t>
    </dgm:pt>
    <dgm:pt modelId="{9EC1D94F-BAD1-4E5D-9E48-5BCFE509B13C}">
      <dgm:prSet phldrT="[Text]"/>
      <dgm:spPr/>
      <dgm:t>
        <a:bodyPr/>
        <a:lstStyle/>
        <a:p>
          <a:r>
            <a:rPr lang="lv-LV" dirty="0" err="1" smtClean="0">
              <a:latin typeface="Calibri" pitchFamily="34" charset="0"/>
            </a:rPr>
            <a:t>Riverways</a:t>
          </a:r>
          <a:r>
            <a:rPr lang="lv-LV" dirty="0" smtClean="0">
              <a:latin typeface="Calibri" pitchFamily="34" charset="0"/>
            </a:rPr>
            <a:t> </a:t>
          </a:r>
          <a:endParaRPr lang="lv-LV" dirty="0">
            <a:latin typeface="Calibri" pitchFamily="34" charset="0"/>
          </a:endParaRPr>
        </a:p>
      </dgm:t>
    </dgm:pt>
    <dgm:pt modelId="{DFF63E7B-A07E-4843-8D5F-A6D6C5BADF94}" type="parTrans" cxnId="{E4C93112-23B4-408F-B303-94997BC2AAFC}">
      <dgm:prSet/>
      <dgm:spPr/>
      <dgm:t>
        <a:bodyPr/>
        <a:lstStyle/>
        <a:p>
          <a:endParaRPr lang="lv-LV"/>
        </a:p>
      </dgm:t>
    </dgm:pt>
    <dgm:pt modelId="{BEF2F30E-36CC-4C90-B9D4-BAFE6797E82E}" type="sibTrans" cxnId="{E4C93112-23B4-408F-B303-94997BC2AAFC}">
      <dgm:prSet/>
      <dgm:spPr/>
      <dgm:t>
        <a:bodyPr/>
        <a:lstStyle/>
        <a:p>
          <a:endParaRPr lang="lv-LV"/>
        </a:p>
      </dgm:t>
    </dgm:pt>
    <dgm:pt modelId="{42E611EF-F082-4B49-A936-3B2FC1A49B3E}">
      <dgm:prSet phldrT="[Text]"/>
      <dgm:spPr/>
      <dgm:t>
        <a:bodyPr/>
        <a:lstStyle/>
        <a:p>
          <a:endParaRPr lang="lv-LV" dirty="0"/>
        </a:p>
      </dgm:t>
    </dgm:pt>
    <dgm:pt modelId="{BA435E18-A2A8-4FB7-B4FD-42013C217D5B}" type="sibTrans" cxnId="{475EE425-1EC1-4E8E-BF7C-8281E392A6BA}">
      <dgm:prSet/>
      <dgm:spPr/>
      <dgm:t>
        <a:bodyPr/>
        <a:lstStyle/>
        <a:p>
          <a:endParaRPr lang="lv-LV"/>
        </a:p>
      </dgm:t>
    </dgm:pt>
    <dgm:pt modelId="{2AA2CC3D-528E-487E-B628-431EBBF865F2}" type="parTrans" cxnId="{475EE425-1EC1-4E8E-BF7C-8281E392A6BA}">
      <dgm:prSet/>
      <dgm:spPr/>
      <dgm:t>
        <a:bodyPr/>
        <a:lstStyle/>
        <a:p>
          <a:endParaRPr lang="lv-LV"/>
        </a:p>
      </dgm:t>
    </dgm:pt>
    <dgm:pt modelId="{96713522-FC7D-4BE4-AA09-C709FB1C9F22}">
      <dgm:prSet phldrT="[Text]" custT="1"/>
      <dgm:spPr/>
      <dgm:t>
        <a:bodyPr/>
        <a:lstStyle/>
        <a:p>
          <a:r>
            <a:rPr lang="lv-LV" sz="1200" dirty="0" err="1" smtClean="0">
              <a:latin typeface="Calibri" pitchFamily="34" charset="0"/>
            </a:rPr>
            <a:t>Live</a:t>
          </a:r>
          <a:r>
            <a:rPr lang="lv-LV" sz="1200" dirty="0" smtClean="0">
              <a:latin typeface="Calibri" pitchFamily="34" charset="0"/>
            </a:rPr>
            <a:t> Venta</a:t>
          </a:r>
          <a:endParaRPr lang="lv-LV" sz="1200" dirty="0">
            <a:latin typeface="Calibri" pitchFamily="34" charset="0"/>
          </a:endParaRPr>
        </a:p>
      </dgm:t>
    </dgm:pt>
    <dgm:pt modelId="{FF631165-D2F9-4A2B-A7DB-E06B5E34335A}" type="parTrans" cxnId="{61161865-0801-4BB2-800D-51634D776214}">
      <dgm:prSet/>
      <dgm:spPr/>
      <dgm:t>
        <a:bodyPr/>
        <a:lstStyle/>
        <a:p>
          <a:endParaRPr lang="lv-LV"/>
        </a:p>
      </dgm:t>
    </dgm:pt>
    <dgm:pt modelId="{2E5C259D-3213-49CD-8D80-B95A79A35275}" type="sibTrans" cxnId="{61161865-0801-4BB2-800D-51634D776214}">
      <dgm:prSet/>
      <dgm:spPr/>
      <dgm:t>
        <a:bodyPr/>
        <a:lstStyle/>
        <a:p>
          <a:endParaRPr lang="lv-LV"/>
        </a:p>
      </dgm:t>
    </dgm:pt>
    <dgm:pt modelId="{AB289C53-3889-44B7-AF91-2E5FC7750105}">
      <dgm:prSet phldrT="[Text]" custT="1"/>
      <dgm:spPr/>
      <dgm:t>
        <a:bodyPr/>
        <a:lstStyle/>
        <a:p>
          <a:r>
            <a:rPr lang="lv-LV" sz="1200" dirty="0" err="1" smtClean="0">
              <a:latin typeface="Calibri" pitchFamily="34" charset="0"/>
            </a:rPr>
            <a:t>CoopEdu-Ship</a:t>
          </a:r>
          <a:endParaRPr lang="lv-LV" sz="1200" dirty="0">
            <a:latin typeface="Calibri" pitchFamily="34" charset="0"/>
          </a:endParaRPr>
        </a:p>
      </dgm:t>
    </dgm:pt>
    <dgm:pt modelId="{F99861F7-8E9C-4E6F-8740-8A9405262276}" type="parTrans" cxnId="{2808BF6C-4D5B-47DA-B952-924BF46E4A07}">
      <dgm:prSet/>
      <dgm:spPr/>
      <dgm:t>
        <a:bodyPr/>
        <a:lstStyle/>
        <a:p>
          <a:endParaRPr lang="lv-LV"/>
        </a:p>
      </dgm:t>
    </dgm:pt>
    <dgm:pt modelId="{783CBB64-EB7D-4760-B669-5D82C59D294B}" type="sibTrans" cxnId="{2808BF6C-4D5B-47DA-B952-924BF46E4A07}">
      <dgm:prSet/>
      <dgm:spPr/>
      <dgm:t>
        <a:bodyPr/>
        <a:lstStyle/>
        <a:p>
          <a:endParaRPr lang="lv-LV"/>
        </a:p>
      </dgm:t>
    </dgm:pt>
    <dgm:pt modelId="{82283CD5-023A-4FD9-BF5F-9BC90BB3F563}">
      <dgm:prSet phldrT="[Text]"/>
      <dgm:spPr/>
      <dgm:t>
        <a:bodyPr/>
        <a:lstStyle/>
        <a:p>
          <a:r>
            <a:rPr lang="lv-LV" dirty="0" err="1" smtClean="0">
              <a:latin typeface="Calibri" pitchFamily="34" charset="0"/>
            </a:rPr>
            <a:t>Coastal</a:t>
          </a:r>
          <a:r>
            <a:rPr lang="lv-LV" dirty="0" smtClean="0">
              <a:latin typeface="Calibri" pitchFamily="34" charset="0"/>
            </a:rPr>
            <a:t> </a:t>
          </a:r>
          <a:r>
            <a:rPr lang="lv-LV" dirty="0" err="1" smtClean="0">
              <a:latin typeface="Calibri" pitchFamily="34" charset="0"/>
            </a:rPr>
            <a:t>project</a:t>
          </a:r>
          <a:endParaRPr lang="lv-LV" dirty="0">
            <a:latin typeface="Calibri" pitchFamily="34" charset="0"/>
          </a:endParaRPr>
        </a:p>
      </dgm:t>
    </dgm:pt>
    <dgm:pt modelId="{17A8992F-3F42-4F89-84E3-E3D800863481}" type="parTrans" cxnId="{C85A7A24-F6E6-4367-9F1A-CF8A6257DA0B}">
      <dgm:prSet/>
      <dgm:spPr/>
      <dgm:t>
        <a:bodyPr/>
        <a:lstStyle/>
        <a:p>
          <a:endParaRPr lang="lv-LV"/>
        </a:p>
      </dgm:t>
    </dgm:pt>
    <dgm:pt modelId="{3FE90D86-CED4-4209-9BD6-9658F849D5EC}" type="sibTrans" cxnId="{C85A7A24-F6E6-4367-9F1A-CF8A6257DA0B}">
      <dgm:prSet/>
      <dgm:spPr/>
      <dgm:t>
        <a:bodyPr/>
        <a:lstStyle/>
        <a:p>
          <a:endParaRPr lang="lv-LV"/>
        </a:p>
      </dgm:t>
    </dgm:pt>
    <dgm:pt modelId="{CFE34CCB-08D1-4F0A-97E1-E37CAAE07C73}">
      <dgm:prSet phldrT="[Text]" custT="1"/>
      <dgm:spPr/>
      <dgm:t>
        <a:bodyPr/>
        <a:lstStyle/>
        <a:p>
          <a:pPr marL="0" indent="0" algn="just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200" b="1" dirty="0" smtClean="0">
              <a:latin typeface="Calibri" pitchFamily="34" charset="0"/>
            </a:rPr>
            <a:t>KPR kā Vadošais partneris:</a:t>
          </a:r>
          <a:endParaRPr lang="lv-LV" sz="1200" b="1" dirty="0">
            <a:latin typeface="Calibri" pitchFamily="34" charset="0"/>
          </a:endParaRPr>
        </a:p>
      </dgm:t>
    </dgm:pt>
    <dgm:pt modelId="{6E6B0584-3596-40A9-AF01-1CA570B077FC}" type="parTrans" cxnId="{C5655576-33BF-4C56-909A-5DEC94E9A589}">
      <dgm:prSet/>
      <dgm:spPr/>
      <dgm:t>
        <a:bodyPr/>
        <a:lstStyle/>
        <a:p>
          <a:endParaRPr lang="lv-LV"/>
        </a:p>
      </dgm:t>
    </dgm:pt>
    <dgm:pt modelId="{CED15FCF-388B-4412-89CA-BAA572901581}" type="sibTrans" cxnId="{C5655576-33BF-4C56-909A-5DEC94E9A589}">
      <dgm:prSet/>
      <dgm:spPr/>
      <dgm:t>
        <a:bodyPr/>
        <a:lstStyle/>
        <a:p>
          <a:endParaRPr lang="lv-LV"/>
        </a:p>
      </dgm:t>
    </dgm:pt>
    <dgm:pt modelId="{B8B7D38D-B0F4-4E75-B3C4-879F93E47E39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1" dirty="0" smtClean="0">
              <a:latin typeface="Calibri" pitchFamily="34" charset="0"/>
            </a:rPr>
            <a:t> KPR kā Projekta partneris:</a:t>
          </a:r>
          <a:endParaRPr lang="lv-LV" sz="1200" b="1" dirty="0">
            <a:latin typeface="Calibri" pitchFamily="34" charset="0"/>
          </a:endParaRPr>
        </a:p>
      </dgm:t>
    </dgm:pt>
    <dgm:pt modelId="{11A8E5C8-B76E-4A5D-B38D-E4C5028E35D3}" type="parTrans" cxnId="{871D7B9C-74EB-408A-8706-664BCF9A8474}">
      <dgm:prSet/>
      <dgm:spPr/>
      <dgm:t>
        <a:bodyPr/>
        <a:lstStyle/>
        <a:p>
          <a:endParaRPr lang="lv-LV"/>
        </a:p>
      </dgm:t>
    </dgm:pt>
    <dgm:pt modelId="{08B23349-732E-4412-AED3-7FD665C430EA}" type="sibTrans" cxnId="{871D7B9C-74EB-408A-8706-664BCF9A8474}">
      <dgm:prSet/>
      <dgm:spPr/>
      <dgm:t>
        <a:bodyPr/>
        <a:lstStyle/>
        <a:p>
          <a:endParaRPr lang="lv-LV"/>
        </a:p>
      </dgm:t>
    </dgm:pt>
    <dgm:pt modelId="{A4CD0F4F-A1C7-4338-B833-C7CFA27E1D36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dirty="0" smtClean="0">
              <a:latin typeface="Calibri" pitchFamily="34" charset="0"/>
            </a:rPr>
            <a:t> </a:t>
          </a:r>
          <a:r>
            <a:rPr lang="lv-LV" sz="1200" dirty="0" err="1" smtClean="0">
              <a:latin typeface="Calibri" pitchFamily="34" charset="0"/>
            </a:rPr>
            <a:t>Basis</a:t>
          </a:r>
          <a:endParaRPr lang="lv-LV" sz="1200" dirty="0">
            <a:latin typeface="Calibri" pitchFamily="34" charset="0"/>
          </a:endParaRPr>
        </a:p>
      </dgm:t>
    </dgm:pt>
    <dgm:pt modelId="{4B756AB9-F6AE-4D5E-BE84-DC4C9F9FEF37}" type="parTrans" cxnId="{07A04EC6-8E3C-4172-BCBF-7B0D4E6C7378}">
      <dgm:prSet/>
      <dgm:spPr/>
      <dgm:t>
        <a:bodyPr/>
        <a:lstStyle/>
        <a:p>
          <a:endParaRPr lang="lv-LV"/>
        </a:p>
      </dgm:t>
    </dgm:pt>
    <dgm:pt modelId="{03A15295-0B29-456E-AD73-C38883913537}" type="sibTrans" cxnId="{07A04EC6-8E3C-4172-BCBF-7B0D4E6C7378}">
      <dgm:prSet/>
      <dgm:spPr/>
      <dgm:t>
        <a:bodyPr/>
        <a:lstStyle/>
        <a:p>
          <a:endParaRPr lang="lv-LV"/>
        </a:p>
      </dgm:t>
    </dgm:pt>
    <dgm:pt modelId="{47A2B275-986F-45D6-826C-D1E009E274FC}">
      <dgm:prSet phldrT="[Text]" custT="1"/>
      <dgm:spPr/>
      <dgm:t>
        <a:bodyPr/>
        <a:lstStyle/>
        <a:p>
          <a:r>
            <a:rPr lang="lv-LV" sz="1200" dirty="0" err="1" smtClean="0">
              <a:latin typeface="Calibri" pitchFamily="34" charset="0"/>
            </a:rPr>
            <a:t>Lakes</a:t>
          </a:r>
          <a:r>
            <a:rPr lang="lv-LV" sz="1200" dirty="0" smtClean="0">
              <a:latin typeface="Calibri" pitchFamily="34" charset="0"/>
            </a:rPr>
            <a:t> </a:t>
          </a:r>
          <a:r>
            <a:rPr lang="lv-LV" sz="1200" dirty="0" err="1" smtClean="0">
              <a:latin typeface="Calibri" pitchFamily="34" charset="0"/>
            </a:rPr>
            <a:t>for</a:t>
          </a:r>
          <a:r>
            <a:rPr lang="lv-LV" sz="1200" dirty="0" smtClean="0">
              <a:latin typeface="Calibri" pitchFamily="34" charset="0"/>
            </a:rPr>
            <a:t> </a:t>
          </a:r>
          <a:r>
            <a:rPr lang="lv-LV" sz="1200" dirty="0" err="1" smtClean="0">
              <a:latin typeface="Calibri" pitchFamily="34" charset="0"/>
            </a:rPr>
            <a:t>future</a:t>
          </a:r>
          <a:endParaRPr lang="lv-LV" sz="1200" dirty="0">
            <a:latin typeface="Calibri" pitchFamily="34" charset="0"/>
          </a:endParaRPr>
        </a:p>
      </dgm:t>
    </dgm:pt>
    <dgm:pt modelId="{EA00F3FB-4456-4BF4-90AA-26943730A010}" type="parTrans" cxnId="{99CA54B4-30DA-4F75-85C2-EDB109271304}">
      <dgm:prSet/>
      <dgm:spPr/>
      <dgm:t>
        <a:bodyPr/>
        <a:lstStyle/>
        <a:p>
          <a:endParaRPr lang="lv-LV"/>
        </a:p>
      </dgm:t>
    </dgm:pt>
    <dgm:pt modelId="{20A41323-2AB7-4246-8CC3-DA832AA60394}" type="sibTrans" cxnId="{99CA54B4-30DA-4F75-85C2-EDB109271304}">
      <dgm:prSet/>
      <dgm:spPr/>
      <dgm:t>
        <a:bodyPr/>
        <a:lstStyle/>
        <a:p>
          <a:endParaRPr lang="lv-LV"/>
        </a:p>
      </dgm:t>
    </dgm:pt>
    <dgm:pt modelId="{8342D7C1-48A4-43D7-A1F9-71E7EF9A460F}">
      <dgm:prSet phldrT="[Text]" custT="1"/>
      <dgm:spPr/>
      <dgm:t>
        <a:bodyPr/>
        <a:lstStyle/>
        <a:p>
          <a:r>
            <a:rPr lang="lv-LV" sz="1200" dirty="0" err="1" smtClean="0">
              <a:latin typeface="Calibri" pitchFamily="34" charset="0"/>
            </a:rPr>
            <a:t>My</a:t>
          </a:r>
          <a:r>
            <a:rPr lang="lv-LV" sz="1200" dirty="0" smtClean="0">
              <a:latin typeface="Calibri" pitchFamily="34" charset="0"/>
            </a:rPr>
            <a:t> </a:t>
          </a:r>
          <a:r>
            <a:rPr lang="lv-LV" sz="1200" dirty="0" err="1" smtClean="0">
              <a:latin typeface="Calibri" pitchFamily="34" charset="0"/>
            </a:rPr>
            <a:t>response</a:t>
          </a:r>
          <a:endParaRPr lang="lv-LV" sz="1200" dirty="0">
            <a:latin typeface="Calibri" pitchFamily="34" charset="0"/>
          </a:endParaRPr>
        </a:p>
      </dgm:t>
    </dgm:pt>
    <dgm:pt modelId="{4D5B3A54-14DB-4002-A902-6EFD1AC5230A}" type="parTrans" cxnId="{7EA06441-9BD5-4006-A1BE-95634D39A36B}">
      <dgm:prSet/>
      <dgm:spPr/>
      <dgm:t>
        <a:bodyPr/>
        <a:lstStyle/>
        <a:p>
          <a:endParaRPr lang="lv-LV"/>
        </a:p>
      </dgm:t>
    </dgm:pt>
    <dgm:pt modelId="{3F566524-7169-4347-AC6F-0AC260D543B6}" type="sibTrans" cxnId="{7EA06441-9BD5-4006-A1BE-95634D39A36B}">
      <dgm:prSet/>
      <dgm:spPr/>
      <dgm:t>
        <a:bodyPr/>
        <a:lstStyle/>
        <a:p>
          <a:endParaRPr lang="lv-LV"/>
        </a:p>
      </dgm:t>
    </dgm:pt>
    <dgm:pt modelId="{D5C0E63C-A2E0-4FA7-83F6-4DF622D06A4A}">
      <dgm:prSet phldrT="[Text]" custT="1"/>
      <dgm:spPr/>
      <dgm:t>
        <a:bodyPr/>
        <a:lstStyle/>
        <a:p>
          <a:r>
            <a:rPr lang="lv-LV" sz="1200" dirty="0" err="1" smtClean="0">
              <a:latin typeface="Calibri" pitchFamily="34" charset="0"/>
            </a:rPr>
            <a:t>VocEdu</a:t>
          </a:r>
          <a:endParaRPr lang="lv-LV" sz="1200" dirty="0">
            <a:latin typeface="Calibri" pitchFamily="34" charset="0"/>
          </a:endParaRPr>
        </a:p>
      </dgm:t>
    </dgm:pt>
    <dgm:pt modelId="{AA27D562-7FEA-46AC-95CC-6FE9570019C9}" type="parTrans" cxnId="{4246DD56-7714-44F5-BF54-3A09C0E08EA6}">
      <dgm:prSet/>
      <dgm:spPr/>
      <dgm:t>
        <a:bodyPr/>
        <a:lstStyle/>
        <a:p>
          <a:endParaRPr lang="lv-LV"/>
        </a:p>
      </dgm:t>
    </dgm:pt>
    <dgm:pt modelId="{681CE8DA-A08B-43F3-868B-E692B076BE9F}" type="sibTrans" cxnId="{4246DD56-7714-44F5-BF54-3A09C0E08EA6}">
      <dgm:prSet/>
      <dgm:spPr/>
      <dgm:t>
        <a:bodyPr/>
        <a:lstStyle/>
        <a:p>
          <a:endParaRPr lang="lv-LV"/>
        </a:p>
      </dgm:t>
    </dgm:pt>
    <dgm:pt modelId="{2E95ABF3-1622-42F0-957F-7AD7B3B2CAD9}">
      <dgm:prSet phldrT="[Text]" custT="1"/>
      <dgm:spPr/>
      <dgm:t>
        <a:bodyPr/>
        <a:lstStyle/>
        <a:p>
          <a:r>
            <a:rPr lang="lv-LV" sz="1200" b="1" dirty="0" smtClean="0">
              <a:latin typeface="Calibri" pitchFamily="34" charset="0"/>
            </a:rPr>
            <a:t>KPR kā Partneris:</a:t>
          </a:r>
          <a:endParaRPr lang="lv-LV" sz="1200" b="1" dirty="0">
            <a:latin typeface="Calibri" pitchFamily="34" charset="0"/>
          </a:endParaRPr>
        </a:p>
      </dgm:t>
    </dgm:pt>
    <dgm:pt modelId="{6617A857-2C85-4AC2-84FA-BF9877150B44}" type="parTrans" cxnId="{0FF06B64-91FA-4B52-8624-8001D4B65901}">
      <dgm:prSet/>
      <dgm:spPr/>
      <dgm:t>
        <a:bodyPr/>
        <a:lstStyle/>
        <a:p>
          <a:endParaRPr lang="lv-LV"/>
        </a:p>
      </dgm:t>
    </dgm:pt>
    <dgm:pt modelId="{08B5A1B9-3BB7-4D2E-AEFC-BE404177DB41}" type="sibTrans" cxnId="{0FF06B64-91FA-4B52-8624-8001D4B65901}">
      <dgm:prSet/>
      <dgm:spPr/>
      <dgm:t>
        <a:bodyPr/>
        <a:lstStyle/>
        <a:p>
          <a:endParaRPr lang="lv-LV"/>
        </a:p>
      </dgm:t>
    </dgm:pt>
    <dgm:pt modelId="{55086DA4-261E-4B62-868C-EA7012801181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dirty="0" err="1" smtClean="0">
              <a:latin typeface="Calibri" pitchFamily="34" charset="0"/>
            </a:rPr>
            <a:t>Cult</a:t>
          </a:r>
          <a:r>
            <a:rPr lang="lv-LV" sz="1200" dirty="0" smtClean="0">
              <a:latin typeface="Calibri" pitchFamily="34" charset="0"/>
            </a:rPr>
            <a:t> </a:t>
          </a:r>
          <a:r>
            <a:rPr lang="lv-LV" sz="1200" dirty="0" err="1" smtClean="0">
              <a:latin typeface="Calibri" pitchFamily="34" charset="0"/>
            </a:rPr>
            <a:t>Identity</a:t>
          </a:r>
          <a:endParaRPr lang="lv-LV" sz="1200" dirty="0">
            <a:latin typeface="Calibri" pitchFamily="34" charset="0"/>
          </a:endParaRPr>
        </a:p>
      </dgm:t>
    </dgm:pt>
    <dgm:pt modelId="{190E6044-0FFE-48EF-9DC2-8D4E83457DB9}" type="parTrans" cxnId="{765094F4-4548-4266-9168-9411C61C78CC}">
      <dgm:prSet/>
      <dgm:spPr/>
      <dgm:t>
        <a:bodyPr/>
        <a:lstStyle/>
        <a:p>
          <a:endParaRPr lang="lv-LV"/>
        </a:p>
      </dgm:t>
    </dgm:pt>
    <dgm:pt modelId="{091D9926-1369-4F1B-934D-669A17A43186}" type="sibTrans" cxnId="{765094F4-4548-4266-9168-9411C61C78CC}">
      <dgm:prSet/>
      <dgm:spPr/>
      <dgm:t>
        <a:bodyPr/>
        <a:lstStyle/>
        <a:p>
          <a:endParaRPr lang="lv-LV"/>
        </a:p>
      </dgm:t>
    </dgm:pt>
    <dgm:pt modelId="{1FF82695-819F-4188-8661-7A0E3BA3A885}">
      <dgm:prSet phldrT="[Text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dirty="0" err="1" smtClean="0">
              <a:latin typeface="Calibri" pitchFamily="34" charset="0"/>
            </a:rPr>
            <a:t>Baltic</a:t>
          </a:r>
          <a:r>
            <a:rPr lang="lv-LV" sz="1200" dirty="0" smtClean="0">
              <a:latin typeface="Calibri" pitchFamily="34" charset="0"/>
            </a:rPr>
            <a:t> </a:t>
          </a:r>
          <a:r>
            <a:rPr lang="lv-LV" sz="1200" dirty="0" err="1" smtClean="0">
              <a:latin typeface="Calibri" pitchFamily="34" charset="0"/>
            </a:rPr>
            <a:t>Ecomussel</a:t>
          </a:r>
          <a:endParaRPr lang="lv-LV" sz="1200" dirty="0">
            <a:latin typeface="Calibri" pitchFamily="34" charset="0"/>
          </a:endParaRPr>
        </a:p>
      </dgm:t>
    </dgm:pt>
    <dgm:pt modelId="{2AA471BD-5E89-4A5B-A6F7-499D2414E6BE}" type="parTrans" cxnId="{C07A8D09-3924-4154-9C8B-C152BCB03728}">
      <dgm:prSet/>
      <dgm:spPr/>
      <dgm:t>
        <a:bodyPr/>
        <a:lstStyle/>
        <a:p>
          <a:endParaRPr lang="lv-LV"/>
        </a:p>
      </dgm:t>
    </dgm:pt>
    <dgm:pt modelId="{4C4572DE-274B-4E51-A930-9242A392BDE7}" type="sibTrans" cxnId="{C07A8D09-3924-4154-9C8B-C152BCB03728}">
      <dgm:prSet/>
      <dgm:spPr/>
      <dgm:t>
        <a:bodyPr/>
        <a:lstStyle/>
        <a:p>
          <a:endParaRPr lang="lv-LV"/>
        </a:p>
      </dgm:t>
    </dgm:pt>
    <dgm:pt modelId="{3288C56E-29A8-48E5-9EE5-EDAD7282B764}">
      <dgm:prSet phldrT="[Text]" custT="1"/>
      <dgm:spPr/>
      <dgm:t>
        <a:bodyPr/>
        <a:lstStyle/>
        <a:p>
          <a:pPr marL="0" indent="0" algn="just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200" b="0" dirty="0" err="1" smtClean="0">
              <a:latin typeface="Calibri" pitchFamily="34" charset="0"/>
            </a:rPr>
            <a:t>Pure</a:t>
          </a:r>
          <a:r>
            <a:rPr lang="lv-LV" sz="1200" b="0" dirty="0" smtClean="0">
              <a:latin typeface="Calibri" pitchFamily="34" charset="0"/>
            </a:rPr>
            <a:t> </a:t>
          </a:r>
          <a:r>
            <a:rPr lang="lv-LV" sz="1200" b="0" dirty="0" err="1" smtClean="0">
              <a:latin typeface="Calibri" pitchFamily="34" charset="0"/>
            </a:rPr>
            <a:t>Biomass</a:t>
          </a:r>
          <a:endParaRPr lang="lv-LV" sz="1200" b="0" dirty="0">
            <a:latin typeface="Calibri" pitchFamily="34" charset="0"/>
          </a:endParaRPr>
        </a:p>
      </dgm:t>
    </dgm:pt>
    <dgm:pt modelId="{B7324D88-61E5-4DC3-9288-3A407FDFE6AA}" type="parTrans" cxnId="{B3165434-48D2-4385-BFDD-77FC0E120B48}">
      <dgm:prSet/>
      <dgm:spPr/>
      <dgm:t>
        <a:bodyPr/>
        <a:lstStyle/>
        <a:p>
          <a:endParaRPr lang="lv-LV"/>
        </a:p>
      </dgm:t>
    </dgm:pt>
    <dgm:pt modelId="{15F18164-5D98-4EAD-A6E8-98FC99CD7087}" type="sibTrans" cxnId="{B3165434-48D2-4385-BFDD-77FC0E120B48}">
      <dgm:prSet/>
      <dgm:spPr/>
      <dgm:t>
        <a:bodyPr/>
        <a:lstStyle/>
        <a:p>
          <a:endParaRPr lang="lv-LV"/>
        </a:p>
      </dgm:t>
    </dgm:pt>
    <dgm:pt modelId="{C28BBDF9-774C-4649-B974-C8B184425C23}">
      <dgm:prSet phldrT="[Text]"/>
      <dgm:spPr/>
      <dgm:t>
        <a:bodyPr/>
        <a:lstStyle/>
        <a:p>
          <a:endParaRPr lang="lv-LV" sz="600" dirty="0">
            <a:latin typeface="Calibri" pitchFamily="34" charset="0"/>
          </a:endParaRPr>
        </a:p>
      </dgm:t>
    </dgm:pt>
    <dgm:pt modelId="{24CD7191-CCD1-4411-9009-C8DD300747B3}" type="parTrans" cxnId="{1DC432C3-D901-4C04-BCA8-F463D4A745C6}">
      <dgm:prSet/>
      <dgm:spPr/>
      <dgm:t>
        <a:bodyPr/>
        <a:lstStyle/>
        <a:p>
          <a:endParaRPr lang="lv-LV"/>
        </a:p>
      </dgm:t>
    </dgm:pt>
    <dgm:pt modelId="{6DC3A3B9-0530-4219-8AED-E6B80B499B0F}" type="sibTrans" cxnId="{1DC432C3-D901-4C04-BCA8-F463D4A745C6}">
      <dgm:prSet/>
      <dgm:spPr/>
      <dgm:t>
        <a:bodyPr/>
        <a:lstStyle/>
        <a:p>
          <a:endParaRPr lang="lv-LV"/>
        </a:p>
      </dgm:t>
    </dgm:pt>
    <dgm:pt modelId="{D78EB91E-CA44-4972-A1D3-295AAEB147A4}">
      <dgm:prSet phldrT="[Text]" custT="1"/>
      <dgm:spPr/>
      <dgm:t>
        <a:bodyPr/>
        <a:lstStyle/>
        <a:p>
          <a:r>
            <a:rPr lang="lv-LV" sz="1200" dirty="0" smtClean="0">
              <a:latin typeface="Calibri" pitchFamily="34" charset="0"/>
            </a:rPr>
            <a:t>Radošās industrijas</a:t>
          </a:r>
          <a:endParaRPr lang="lv-LV" sz="1200" dirty="0">
            <a:latin typeface="Calibri" pitchFamily="34" charset="0"/>
          </a:endParaRPr>
        </a:p>
      </dgm:t>
    </dgm:pt>
    <dgm:pt modelId="{789AC542-AEB6-43A7-B070-4BAB63699EA7}" type="parTrans" cxnId="{D30F0F64-755F-4775-8BB2-EBE1FD9E3D9D}">
      <dgm:prSet/>
      <dgm:spPr/>
      <dgm:t>
        <a:bodyPr/>
        <a:lstStyle/>
        <a:p>
          <a:endParaRPr lang="lv-LV"/>
        </a:p>
      </dgm:t>
    </dgm:pt>
    <dgm:pt modelId="{7F295D8D-DD38-4CD6-BCBC-0D4DB385A63C}" type="sibTrans" cxnId="{D30F0F64-755F-4775-8BB2-EBE1FD9E3D9D}">
      <dgm:prSet/>
      <dgm:spPr/>
      <dgm:t>
        <a:bodyPr/>
        <a:lstStyle/>
        <a:p>
          <a:endParaRPr lang="lv-LV"/>
        </a:p>
      </dgm:t>
    </dgm:pt>
    <dgm:pt modelId="{8B70066B-36D8-4CAD-8CAE-9D626EC7844F}">
      <dgm:prSet phldrT="[Text]"/>
      <dgm:spPr/>
      <dgm:t>
        <a:bodyPr/>
        <a:lstStyle/>
        <a:p>
          <a:r>
            <a:rPr lang="lv-LV" b="1" dirty="0" smtClean="0">
              <a:latin typeface="Calibri" pitchFamily="34" charset="0"/>
            </a:rPr>
            <a:t>KPR kā Vadošais partneris</a:t>
          </a:r>
          <a:endParaRPr lang="lv-LV" b="1" dirty="0">
            <a:latin typeface="Calibri" pitchFamily="34" charset="0"/>
          </a:endParaRPr>
        </a:p>
      </dgm:t>
    </dgm:pt>
    <dgm:pt modelId="{90E74664-6302-4FE2-BC09-AE48F070955A}" type="parTrans" cxnId="{21A69803-3E20-42F1-909D-1215EFB85C1C}">
      <dgm:prSet/>
      <dgm:spPr/>
      <dgm:t>
        <a:bodyPr/>
        <a:lstStyle/>
        <a:p>
          <a:endParaRPr lang="lv-LV"/>
        </a:p>
      </dgm:t>
    </dgm:pt>
    <dgm:pt modelId="{A714B876-1E4F-49B1-BE68-E8D0E329AF8F}" type="sibTrans" cxnId="{21A69803-3E20-42F1-909D-1215EFB85C1C}">
      <dgm:prSet/>
      <dgm:spPr/>
      <dgm:t>
        <a:bodyPr/>
        <a:lstStyle/>
        <a:p>
          <a:endParaRPr lang="lv-LV"/>
        </a:p>
      </dgm:t>
    </dgm:pt>
    <dgm:pt modelId="{495B60BE-80A2-4A7A-A946-46DCB17BA877}">
      <dgm:prSet phldrT="[Text]"/>
      <dgm:spPr/>
      <dgm:t>
        <a:bodyPr/>
        <a:lstStyle/>
        <a:p>
          <a:r>
            <a:rPr lang="lv-LV" b="1" dirty="0" smtClean="0">
              <a:latin typeface="Calibri" pitchFamily="34" charset="0"/>
            </a:rPr>
            <a:t>KPR kā Projekta partneris</a:t>
          </a:r>
          <a:endParaRPr lang="lv-LV" b="1" dirty="0">
            <a:latin typeface="Calibri" pitchFamily="34" charset="0"/>
          </a:endParaRPr>
        </a:p>
      </dgm:t>
    </dgm:pt>
    <dgm:pt modelId="{C37B9123-79E9-49B4-8B9C-A9DC08A5BE76}" type="parTrans" cxnId="{587DB10F-F8F6-49DD-9E2B-B259EEE6DB9D}">
      <dgm:prSet/>
      <dgm:spPr/>
      <dgm:t>
        <a:bodyPr/>
        <a:lstStyle/>
        <a:p>
          <a:endParaRPr lang="lv-LV"/>
        </a:p>
      </dgm:t>
    </dgm:pt>
    <dgm:pt modelId="{EEA453F8-FCA6-48D0-BDDD-2718AE778E4B}" type="sibTrans" cxnId="{587DB10F-F8F6-49DD-9E2B-B259EEE6DB9D}">
      <dgm:prSet/>
      <dgm:spPr/>
      <dgm:t>
        <a:bodyPr/>
        <a:lstStyle/>
        <a:p>
          <a:endParaRPr lang="lv-LV"/>
        </a:p>
      </dgm:t>
    </dgm:pt>
    <dgm:pt modelId="{74949C95-80A4-4A97-B218-08FEA10CCC20}">
      <dgm:prSet phldrT="[Text]"/>
      <dgm:spPr/>
      <dgm:t>
        <a:bodyPr/>
        <a:lstStyle/>
        <a:p>
          <a:r>
            <a:rPr lang="lv-LV" b="1" dirty="0" smtClean="0">
              <a:latin typeface="Calibri" pitchFamily="34" charset="0"/>
            </a:rPr>
            <a:t>KPR kā Projekta partneris:</a:t>
          </a:r>
          <a:endParaRPr lang="lv-LV" b="1" dirty="0">
            <a:latin typeface="Calibri" pitchFamily="34" charset="0"/>
          </a:endParaRPr>
        </a:p>
      </dgm:t>
    </dgm:pt>
    <dgm:pt modelId="{C106B18B-5CDC-47D7-9A8F-CE0E646C44E3}" type="parTrans" cxnId="{04079DEE-3497-4E85-9C1A-B0BC33055EAA}">
      <dgm:prSet/>
      <dgm:spPr/>
      <dgm:t>
        <a:bodyPr/>
        <a:lstStyle/>
        <a:p>
          <a:endParaRPr lang="lv-LV"/>
        </a:p>
      </dgm:t>
    </dgm:pt>
    <dgm:pt modelId="{D34BE747-A6B0-4235-98B1-12AC02EA4974}" type="sibTrans" cxnId="{04079DEE-3497-4E85-9C1A-B0BC33055EAA}">
      <dgm:prSet/>
      <dgm:spPr/>
      <dgm:t>
        <a:bodyPr/>
        <a:lstStyle/>
        <a:p>
          <a:endParaRPr lang="lv-LV"/>
        </a:p>
      </dgm:t>
    </dgm:pt>
    <dgm:pt modelId="{C9911DFE-F350-4644-83C0-8F9E32B27D65}">
      <dgm:prSet phldrT="[Text]"/>
      <dgm:spPr/>
      <dgm:t>
        <a:bodyPr/>
        <a:lstStyle/>
        <a:p>
          <a:r>
            <a:rPr lang="lv-LV" dirty="0" smtClean="0">
              <a:latin typeface="Calibri" pitchFamily="34" charset="0"/>
            </a:rPr>
            <a:t>3 ESF kapacitātes projekti</a:t>
          </a:r>
          <a:endParaRPr lang="lv-LV" dirty="0">
            <a:latin typeface="Calibri" pitchFamily="34" charset="0"/>
          </a:endParaRPr>
        </a:p>
      </dgm:t>
    </dgm:pt>
    <dgm:pt modelId="{18539C45-51A2-4EF9-8B43-A55778725503}" type="parTrans" cxnId="{F32C0873-8FC7-41A0-9E69-CA4937E99448}">
      <dgm:prSet/>
      <dgm:spPr/>
      <dgm:t>
        <a:bodyPr/>
        <a:lstStyle/>
        <a:p>
          <a:endParaRPr lang="lv-LV"/>
        </a:p>
      </dgm:t>
    </dgm:pt>
    <dgm:pt modelId="{3D228E44-9407-42B4-B3B6-DCEB8AF59841}" type="sibTrans" cxnId="{F32C0873-8FC7-41A0-9E69-CA4937E99448}">
      <dgm:prSet/>
      <dgm:spPr/>
      <dgm:t>
        <a:bodyPr/>
        <a:lstStyle/>
        <a:p>
          <a:endParaRPr lang="lv-LV"/>
        </a:p>
      </dgm:t>
    </dgm:pt>
    <dgm:pt modelId="{D6EAEBDA-2DA3-4734-AF8F-24D748AB7967}" type="pres">
      <dgm:prSet presAssocID="{A5BF82CE-2F0E-4342-ADDA-8845885A2A4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AE6BBD2C-0646-4BB7-BCF3-BEBD547547F9}" type="pres">
      <dgm:prSet presAssocID="{A5BF82CE-2F0E-4342-ADDA-8845885A2A47}" presName="children" presStyleCnt="0"/>
      <dgm:spPr/>
    </dgm:pt>
    <dgm:pt modelId="{858CB9F2-35A1-4D33-A391-8A3B6A16B7CD}" type="pres">
      <dgm:prSet presAssocID="{A5BF82CE-2F0E-4342-ADDA-8845885A2A47}" presName="child1group" presStyleCnt="0"/>
      <dgm:spPr/>
    </dgm:pt>
    <dgm:pt modelId="{2D1D8391-ECF7-400B-8641-80EF72DF7502}" type="pres">
      <dgm:prSet presAssocID="{A5BF82CE-2F0E-4342-ADDA-8845885A2A47}" presName="child1" presStyleLbl="bgAcc1" presStyleIdx="0" presStyleCnt="4" custScaleX="163780" custScaleY="124941" custLinFactNeighborX="-34051" custLinFactNeighborY="-2997"/>
      <dgm:spPr/>
      <dgm:t>
        <a:bodyPr/>
        <a:lstStyle/>
        <a:p>
          <a:endParaRPr lang="lv-LV"/>
        </a:p>
      </dgm:t>
    </dgm:pt>
    <dgm:pt modelId="{CEEDB00E-8A96-4A6D-B5BC-4E7CC27EFA45}" type="pres">
      <dgm:prSet presAssocID="{A5BF82CE-2F0E-4342-ADDA-8845885A2A4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BED61C2-944F-470E-8368-491AE7E8E816}" type="pres">
      <dgm:prSet presAssocID="{A5BF82CE-2F0E-4342-ADDA-8845885A2A47}" presName="child2group" presStyleCnt="0"/>
      <dgm:spPr/>
    </dgm:pt>
    <dgm:pt modelId="{98DC7F5A-9896-4237-9B54-74F86E395691}" type="pres">
      <dgm:prSet presAssocID="{A5BF82CE-2F0E-4342-ADDA-8845885A2A47}" presName="child2" presStyleLbl="bgAcc1" presStyleIdx="1" presStyleCnt="4" custScaleX="147887" custScaleY="114642" custLinFactNeighborX="34731" custLinFactNeighborY="1975"/>
      <dgm:spPr/>
      <dgm:t>
        <a:bodyPr/>
        <a:lstStyle/>
        <a:p>
          <a:endParaRPr lang="lv-LV"/>
        </a:p>
      </dgm:t>
    </dgm:pt>
    <dgm:pt modelId="{8573A7E1-AEE5-4E7D-B537-3A7AC469AC9E}" type="pres">
      <dgm:prSet presAssocID="{A5BF82CE-2F0E-4342-ADDA-8845885A2A4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16EFF13-92C5-44CE-9ECC-D471745855F8}" type="pres">
      <dgm:prSet presAssocID="{A5BF82CE-2F0E-4342-ADDA-8845885A2A47}" presName="child3group" presStyleCnt="0"/>
      <dgm:spPr/>
    </dgm:pt>
    <dgm:pt modelId="{37C16A00-B8C5-4B26-96B2-E4D4D3C9E460}" type="pres">
      <dgm:prSet presAssocID="{A5BF82CE-2F0E-4342-ADDA-8845885A2A47}" presName="child3" presStyleLbl="bgAcc1" presStyleIdx="2" presStyleCnt="4" custScaleX="157386" custLinFactNeighborX="21795" custLinFactNeighborY="-1783"/>
      <dgm:spPr/>
      <dgm:t>
        <a:bodyPr/>
        <a:lstStyle/>
        <a:p>
          <a:endParaRPr lang="lv-LV"/>
        </a:p>
      </dgm:t>
    </dgm:pt>
    <dgm:pt modelId="{6946805F-04BC-494A-95F1-A873B3058E3C}" type="pres">
      <dgm:prSet presAssocID="{A5BF82CE-2F0E-4342-ADDA-8845885A2A4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F9164E1-7402-4E60-A793-8E4B0594F482}" type="pres">
      <dgm:prSet presAssocID="{A5BF82CE-2F0E-4342-ADDA-8845885A2A47}" presName="child4group" presStyleCnt="0"/>
      <dgm:spPr/>
    </dgm:pt>
    <dgm:pt modelId="{BB1E37E0-655E-46F0-88EF-E10E60ADE956}" type="pres">
      <dgm:prSet presAssocID="{A5BF82CE-2F0E-4342-ADDA-8845885A2A47}" presName="child4" presStyleLbl="bgAcc1" presStyleIdx="3" presStyleCnt="4" custScaleX="152470" custLinFactNeighborX="-36333" custLinFactNeighborY="-1783"/>
      <dgm:spPr/>
      <dgm:t>
        <a:bodyPr/>
        <a:lstStyle/>
        <a:p>
          <a:endParaRPr lang="lv-LV"/>
        </a:p>
      </dgm:t>
    </dgm:pt>
    <dgm:pt modelId="{BB2C2415-2784-48EA-AF6C-3F26966793F7}" type="pres">
      <dgm:prSet presAssocID="{A5BF82CE-2F0E-4342-ADDA-8845885A2A4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21E26AB-D73F-4B72-B3E5-35381CDE8B9B}" type="pres">
      <dgm:prSet presAssocID="{A5BF82CE-2F0E-4342-ADDA-8845885A2A47}" presName="childPlaceholder" presStyleCnt="0"/>
      <dgm:spPr/>
    </dgm:pt>
    <dgm:pt modelId="{6183BD43-59EA-456F-92EA-A0B6CA756DBA}" type="pres">
      <dgm:prSet presAssocID="{A5BF82CE-2F0E-4342-ADDA-8845885A2A47}" presName="circle" presStyleCnt="0"/>
      <dgm:spPr/>
    </dgm:pt>
    <dgm:pt modelId="{A4CF8693-EC0C-412E-BD72-C664048E37E7}" type="pres">
      <dgm:prSet presAssocID="{A5BF82CE-2F0E-4342-ADDA-8845885A2A4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B487E1E-33AE-47DA-9895-CF3F591B6F0E}" type="pres">
      <dgm:prSet presAssocID="{A5BF82CE-2F0E-4342-ADDA-8845885A2A4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F31061B-F5AE-4EBC-AEB8-A1D18E8B6093}" type="pres">
      <dgm:prSet presAssocID="{A5BF82CE-2F0E-4342-ADDA-8845885A2A4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8D36994-D2E2-4C76-8D1E-BA986C59EE3D}" type="pres">
      <dgm:prSet presAssocID="{A5BF82CE-2F0E-4342-ADDA-8845885A2A4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8E996B3-D8EF-411A-9C68-9D6C8DCFD2DE}" type="pres">
      <dgm:prSet presAssocID="{A5BF82CE-2F0E-4342-ADDA-8845885A2A47}" presName="quadrantPlaceholder" presStyleCnt="0"/>
      <dgm:spPr/>
    </dgm:pt>
    <dgm:pt modelId="{56ED32FF-44CE-4E99-A3F1-726F78C763E1}" type="pres">
      <dgm:prSet presAssocID="{A5BF82CE-2F0E-4342-ADDA-8845885A2A47}" presName="center1" presStyleLbl="fgShp" presStyleIdx="0" presStyleCnt="2"/>
      <dgm:spPr/>
    </dgm:pt>
    <dgm:pt modelId="{6DAD16C6-70B9-49FA-91CE-9305E9CA71DC}" type="pres">
      <dgm:prSet presAssocID="{A5BF82CE-2F0E-4342-ADDA-8845885A2A47}" presName="center2" presStyleLbl="fgShp" presStyleIdx="1" presStyleCnt="2"/>
      <dgm:spPr/>
    </dgm:pt>
  </dgm:ptLst>
  <dgm:cxnLst>
    <dgm:cxn modelId="{AFDEB4E5-FA81-4022-83AB-C99FA0691D43}" type="presOf" srcId="{47A2B275-986F-45D6-826C-D1E009E274FC}" destId="{CEEDB00E-8A96-4A6D-B5BC-4E7CC27EFA45}" srcOrd="1" destOrd="2" presId="urn:microsoft.com/office/officeart/2005/8/layout/cycle4#1"/>
    <dgm:cxn modelId="{1BDAC4C0-0903-4844-98AC-0C06A06AA684}" type="presOf" srcId="{CFFCA104-BD91-4BC7-9F14-411F698B214D}" destId="{B8D36994-D2E2-4C76-8D1E-BA986C59EE3D}" srcOrd="0" destOrd="0" presId="urn:microsoft.com/office/officeart/2005/8/layout/cycle4#1"/>
    <dgm:cxn modelId="{70D91D23-2BE4-44CE-BDD9-8C2434CAD188}" type="presOf" srcId="{D5C0E63C-A2E0-4FA7-83F6-4DF622D06A4A}" destId="{CEEDB00E-8A96-4A6D-B5BC-4E7CC27EFA45}" srcOrd="1" destOrd="4" presId="urn:microsoft.com/office/officeart/2005/8/layout/cycle4#1"/>
    <dgm:cxn modelId="{99CA54B4-30DA-4F75-85C2-EDB109271304}" srcId="{42E611EF-F082-4B49-A936-3B2FC1A49B3E}" destId="{47A2B275-986F-45D6-826C-D1E009E274FC}" srcOrd="2" destOrd="0" parTransId="{EA00F3FB-4456-4BF4-90AA-26943730A010}" sibTransId="{20A41323-2AB7-4246-8CC3-DA832AA60394}"/>
    <dgm:cxn modelId="{F1C4AD98-1CB0-4B9A-B6A7-CB1961239667}" type="presOf" srcId="{D78EB91E-CA44-4972-A1D3-295AAEB147A4}" destId="{CEEDB00E-8A96-4A6D-B5BC-4E7CC27EFA45}" srcOrd="1" destOrd="7" presId="urn:microsoft.com/office/officeart/2005/8/layout/cycle4#1"/>
    <dgm:cxn modelId="{0FF06B64-91FA-4B52-8624-8001D4B65901}" srcId="{42E611EF-F082-4B49-A936-3B2FC1A49B3E}" destId="{2E95ABF3-1622-42F0-957F-7AD7B3B2CAD9}" srcOrd="5" destOrd="0" parTransId="{6617A857-2C85-4AC2-84FA-BF9877150B44}" sibTransId="{08B5A1B9-3BB7-4D2E-AEFC-BE404177DB41}"/>
    <dgm:cxn modelId="{7C26FEE9-70FF-4A95-A06A-22E4E19AD48E}" type="presOf" srcId="{55086DA4-261E-4B62-868C-EA7012801181}" destId="{98DC7F5A-9896-4237-9B54-74F86E395691}" srcOrd="0" destOrd="4" presId="urn:microsoft.com/office/officeart/2005/8/layout/cycle4#1"/>
    <dgm:cxn modelId="{4216F987-4EFC-4202-913D-379E348A3767}" type="presOf" srcId="{495B60BE-80A2-4A7A-A946-46DCB17BA877}" destId="{BB1E37E0-655E-46F0-88EF-E10E60ADE956}" srcOrd="0" destOrd="2" presId="urn:microsoft.com/office/officeart/2005/8/layout/cycle4#1"/>
    <dgm:cxn modelId="{3A151C6F-D133-49C2-A69B-F7573AA77515}" type="presOf" srcId="{9EC1D94F-BAD1-4E5D-9E48-5BCFE509B13C}" destId="{BB2C2415-2784-48EA-AF6C-3F26966793F7}" srcOrd="1" destOrd="1" presId="urn:microsoft.com/office/officeart/2005/8/layout/cycle4#1"/>
    <dgm:cxn modelId="{484891BA-3563-458D-ADB6-399CC60FAE35}" type="presOf" srcId="{3288C56E-29A8-48E5-9EE5-EDAD7282B764}" destId="{8573A7E1-AEE5-4E7D-B537-3A7AC469AC9E}" srcOrd="1" destOrd="1" presId="urn:microsoft.com/office/officeart/2005/8/layout/cycle4#1"/>
    <dgm:cxn modelId="{BE8BDD40-2F41-4626-B060-794FF1F0CFE2}" type="presOf" srcId="{CFE34CCB-08D1-4F0A-97E1-E37CAAE07C73}" destId="{98DC7F5A-9896-4237-9B54-74F86E395691}" srcOrd="0" destOrd="0" presId="urn:microsoft.com/office/officeart/2005/8/layout/cycle4#1"/>
    <dgm:cxn modelId="{D60E2F69-FE13-415D-A674-1D5F2B83B40E}" type="presOf" srcId="{74949C95-80A4-4A97-B218-08FEA10CCC20}" destId="{6946805F-04BC-494A-95F1-A873B3058E3C}" srcOrd="1" destOrd="1" presId="urn:microsoft.com/office/officeart/2005/8/layout/cycle4#1"/>
    <dgm:cxn modelId="{38FECCA6-8E92-4257-88DB-14AC09756E9E}" type="presOf" srcId="{55086DA4-261E-4B62-868C-EA7012801181}" destId="{8573A7E1-AEE5-4E7D-B537-3A7AC469AC9E}" srcOrd="1" destOrd="4" presId="urn:microsoft.com/office/officeart/2005/8/layout/cycle4#1"/>
    <dgm:cxn modelId="{23CBB172-7EEE-4741-BB8E-D09EFE228D34}" srcId="{A5BF82CE-2F0E-4342-ADDA-8845885A2A47}" destId="{B3CC56F0-35DA-4D43-9A2D-9575C88CEFA8}" srcOrd="2" destOrd="0" parTransId="{4028843A-29C8-4996-A679-5B4B76D9AC59}" sibTransId="{D66D86C1-6D12-4CC7-A7F0-68CFA14C6E89}"/>
    <dgm:cxn modelId="{C5655576-33BF-4C56-909A-5DEC94E9A589}" srcId="{1E38EDE0-D136-4BFE-9D81-1D15BB7C1442}" destId="{CFE34CCB-08D1-4F0A-97E1-E37CAAE07C73}" srcOrd="0" destOrd="0" parTransId="{6E6B0584-3596-40A9-AF01-1CA570B077FC}" sibTransId="{CED15FCF-388B-4412-89CA-BAA572901581}"/>
    <dgm:cxn modelId="{6B9A80CE-A1A0-43CE-97DE-5C2C7F0446F8}" type="presOf" srcId="{1FF82695-819F-4188-8661-7A0E3BA3A885}" destId="{8573A7E1-AEE5-4E7D-B537-3A7AC469AC9E}" srcOrd="1" destOrd="5" presId="urn:microsoft.com/office/officeart/2005/8/layout/cycle4#1"/>
    <dgm:cxn modelId="{587DB10F-F8F6-49DD-9E2B-B259EEE6DB9D}" srcId="{CFFCA104-BD91-4BC7-9F14-411F698B214D}" destId="{495B60BE-80A2-4A7A-A946-46DCB17BA877}" srcOrd="2" destOrd="0" parTransId="{C37B9123-79E9-49B4-8B9C-A9DC08A5BE76}" sibTransId="{EEA453F8-FCA6-48D0-BDDD-2718AE778E4B}"/>
    <dgm:cxn modelId="{48D942C9-C8AD-43D3-931C-B42071DFB550}" type="presOf" srcId="{2E95ABF3-1622-42F0-957F-7AD7B3B2CAD9}" destId="{2D1D8391-ECF7-400B-8641-80EF72DF7502}" srcOrd="0" destOrd="5" presId="urn:microsoft.com/office/officeart/2005/8/layout/cycle4#1"/>
    <dgm:cxn modelId="{B98B1095-B5AD-4500-9530-970A19CD68D7}" type="presOf" srcId="{495B60BE-80A2-4A7A-A946-46DCB17BA877}" destId="{BB2C2415-2784-48EA-AF6C-3F26966793F7}" srcOrd="1" destOrd="2" presId="urn:microsoft.com/office/officeart/2005/8/layout/cycle4#1"/>
    <dgm:cxn modelId="{6BEDDC30-A7B3-460A-8CE8-91E82AA10AF6}" type="presOf" srcId="{47A2B275-986F-45D6-826C-D1E009E274FC}" destId="{2D1D8391-ECF7-400B-8641-80EF72DF7502}" srcOrd="0" destOrd="2" presId="urn:microsoft.com/office/officeart/2005/8/layout/cycle4#1"/>
    <dgm:cxn modelId="{23472620-7A01-4E15-84FD-07331289ED9D}" type="presOf" srcId="{C9911DFE-F350-4644-83C0-8F9E32B27D65}" destId="{37C16A00-B8C5-4B26-96B2-E4D4D3C9E460}" srcOrd="0" destOrd="0" presId="urn:microsoft.com/office/officeart/2005/8/layout/cycle4#1"/>
    <dgm:cxn modelId="{D277A1FC-F40B-46BA-BD73-748D99AB569C}" type="presOf" srcId="{B8B7D38D-B0F4-4E75-B3C4-879F93E47E39}" destId="{98DC7F5A-9896-4237-9B54-74F86E395691}" srcOrd="0" destOrd="2" presId="urn:microsoft.com/office/officeart/2005/8/layout/cycle4#1"/>
    <dgm:cxn modelId="{D2953795-2730-4A0D-8FBF-20257C773B97}" type="presOf" srcId="{9EC1D94F-BAD1-4E5D-9E48-5BCFE509B13C}" destId="{BB1E37E0-655E-46F0-88EF-E10E60ADE956}" srcOrd="0" destOrd="1" presId="urn:microsoft.com/office/officeart/2005/8/layout/cycle4#1"/>
    <dgm:cxn modelId="{2808BF6C-4D5B-47DA-B952-924BF46E4A07}" srcId="{42E611EF-F082-4B49-A936-3B2FC1A49B3E}" destId="{AB289C53-3889-44B7-AF91-2E5FC7750105}" srcOrd="6" destOrd="0" parTransId="{F99861F7-8E9C-4E6F-8740-8A9405262276}" sibTransId="{783CBB64-EB7D-4760-B669-5D82C59D294B}"/>
    <dgm:cxn modelId="{6D3DF5E3-7DC5-4FC9-ACA2-DE909B76A592}" type="presOf" srcId="{A4CD0F4F-A1C7-4338-B833-C7CFA27E1D36}" destId="{98DC7F5A-9896-4237-9B54-74F86E395691}" srcOrd="0" destOrd="3" presId="urn:microsoft.com/office/officeart/2005/8/layout/cycle4#1"/>
    <dgm:cxn modelId="{06B9540A-0494-4A3D-A98D-45938E3A17F7}" type="presOf" srcId="{96713522-FC7D-4BE4-AA09-C709FB1C9F22}" destId="{2D1D8391-ECF7-400B-8641-80EF72DF7502}" srcOrd="0" destOrd="1" presId="urn:microsoft.com/office/officeart/2005/8/layout/cycle4#1"/>
    <dgm:cxn modelId="{B6E3EA45-525A-47F5-B64B-1C452831C794}" type="presOf" srcId="{C28BBDF9-774C-4649-B974-C8B184425C23}" destId="{CEEDB00E-8A96-4A6D-B5BC-4E7CC27EFA45}" srcOrd="1" destOrd="8" presId="urn:microsoft.com/office/officeart/2005/8/layout/cycle4#1"/>
    <dgm:cxn modelId="{70103FE5-C888-4B42-B61F-5814131A5CF8}" type="presOf" srcId="{D78EB91E-CA44-4972-A1D3-295AAEB147A4}" destId="{2D1D8391-ECF7-400B-8641-80EF72DF7502}" srcOrd="0" destOrd="7" presId="urn:microsoft.com/office/officeart/2005/8/layout/cycle4#1"/>
    <dgm:cxn modelId="{CB488FF1-8D9E-4BE3-A40F-DEDCE01DA817}" type="presOf" srcId="{82283CD5-023A-4FD9-BF5F-9BC90BB3F563}" destId="{BB2C2415-2784-48EA-AF6C-3F26966793F7}" srcOrd="1" destOrd="3" presId="urn:microsoft.com/office/officeart/2005/8/layout/cycle4#1"/>
    <dgm:cxn modelId="{7EA06441-9BD5-4006-A1BE-95634D39A36B}" srcId="{42E611EF-F082-4B49-A936-3B2FC1A49B3E}" destId="{8342D7C1-48A4-43D7-A1F9-71E7EF9A460F}" srcOrd="3" destOrd="0" parTransId="{4D5B3A54-14DB-4002-A902-6EFD1AC5230A}" sibTransId="{3F566524-7169-4347-AC6F-0AC260D543B6}"/>
    <dgm:cxn modelId="{11AF0A3D-B216-4C04-849B-2F88F28251C9}" type="presOf" srcId="{82283CD5-023A-4FD9-BF5F-9BC90BB3F563}" destId="{BB1E37E0-655E-46F0-88EF-E10E60ADE956}" srcOrd="0" destOrd="3" presId="urn:microsoft.com/office/officeart/2005/8/layout/cycle4#1"/>
    <dgm:cxn modelId="{957D7477-CADC-4C89-9B9C-90592D0D67AD}" type="presOf" srcId="{C9911DFE-F350-4644-83C0-8F9E32B27D65}" destId="{6946805F-04BC-494A-95F1-A873B3058E3C}" srcOrd="1" destOrd="0" presId="urn:microsoft.com/office/officeart/2005/8/layout/cycle4#1"/>
    <dgm:cxn modelId="{3A8843C5-7501-4336-9FA9-D209360B5706}" type="presOf" srcId="{1FF82695-819F-4188-8661-7A0E3BA3A885}" destId="{98DC7F5A-9896-4237-9B54-74F86E395691}" srcOrd="0" destOrd="5" presId="urn:microsoft.com/office/officeart/2005/8/layout/cycle4#1"/>
    <dgm:cxn modelId="{6970E399-8A4B-4699-8951-E4779754A519}" type="presOf" srcId="{3288C56E-29A8-48E5-9EE5-EDAD7282B764}" destId="{98DC7F5A-9896-4237-9B54-74F86E395691}" srcOrd="0" destOrd="1" presId="urn:microsoft.com/office/officeart/2005/8/layout/cycle4#1"/>
    <dgm:cxn modelId="{052B0082-432A-43B1-891D-F5A2F38B9AE9}" type="presOf" srcId="{BFD3D246-461D-4E4D-85A1-5074223DC9F7}" destId="{37C16A00-B8C5-4B26-96B2-E4D4D3C9E460}" srcOrd="0" destOrd="2" presId="urn:microsoft.com/office/officeart/2005/8/layout/cycle4#1"/>
    <dgm:cxn modelId="{5B0A9F15-683B-4496-96D4-4B2014E36D02}" type="presOf" srcId="{AB289C53-3889-44B7-AF91-2E5FC7750105}" destId="{CEEDB00E-8A96-4A6D-B5BC-4E7CC27EFA45}" srcOrd="1" destOrd="6" presId="urn:microsoft.com/office/officeart/2005/8/layout/cycle4#1"/>
    <dgm:cxn modelId="{07A04EC6-8E3C-4172-BCBF-7B0D4E6C7378}" srcId="{1E38EDE0-D136-4BFE-9D81-1D15BB7C1442}" destId="{A4CD0F4F-A1C7-4338-B833-C7CFA27E1D36}" srcOrd="3" destOrd="0" parTransId="{4B756AB9-F6AE-4D5E-BE84-DC4C9F9FEF37}" sibTransId="{03A15295-0B29-456E-AD73-C38883913537}"/>
    <dgm:cxn modelId="{04079DEE-3497-4E85-9C1A-B0BC33055EAA}" srcId="{B3CC56F0-35DA-4D43-9A2D-9575C88CEFA8}" destId="{74949C95-80A4-4A97-B218-08FEA10CCC20}" srcOrd="1" destOrd="0" parTransId="{C106B18B-5CDC-47D7-9A8F-CE0E646C44E3}" sibTransId="{D34BE747-A6B0-4235-98B1-12AC02EA4974}"/>
    <dgm:cxn modelId="{C85A7A24-F6E6-4367-9F1A-CF8A6257DA0B}" srcId="{CFFCA104-BD91-4BC7-9F14-411F698B214D}" destId="{82283CD5-023A-4FD9-BF5F-9BC90BB3F563}" srcOrd="3" destOrd="0" parTransId="{17A8992F-3F42-4F89-84E3-E3D800863481}" sibTransId="{3FE90D86-CED4-4209-9BD6-9658F849D5EC}"/>
    <dgm:cxn modelId="{F98E1D0B-90D7-498B-81ED-B1ED7E2146DC}" type="presOf" srcId="{8342D7C1-48A4-43D7-A1F9-71E7EF9A460F}" destId="{CEEDB00E-8A96-4A6D-B5BC-4E7CC27EFA45}" srcOrd="1" destOrd="3" presId="urn:microsoft.com/office/officeart/2005/8/layout/cycle4#1"/>
    <dgm:cxn modelId="{FD665A5E-E969-439A-A099-FCB9BDAB6EFC}" srcId="{42E611EF-F082-4B49-A936-3B2FC1A49B3E}" destId="{4BC01665-A241-4542-88C1-04E4236520DC}" srcOrd="0" destOrd="0" parTransId="{11C5A741-A9AA-4C70-B42C-70110EB339C8}" sibTransId="{01078A63-7F2A-4BEB-9068-EF0292074720}"/>
    <dgm:cxn modelId="{6B3D4910-3A92-48DC-B17B-5D6505C4349F}" type="presOf" srcId="{C28BBDF9-774C-4649-B974-C8B184425C23}" destId="{2D1D8391-ECF7-400B-8641-80EF72DF7502}" srcOrd="0" destOrd="8" presId="urn:microsoft.com/office/officeart/2005/8/layout/cycle4#1"/>
    <dgm:cxn modelId="{2D58052B-BCC8-47B2-9767-A4D8B2CA2002}" type="presOf" srcId="{B3CC56F0-35DA-4D43-9A2D-9575C88CEFA8}" destId="{FF31061B-F5AE-4EBC-AEB8-A1D18E8B6093}" srcOrd="0" destOrd="0" presId="urn:microsoft.com/office/officeart/2005/8/layout/cycle4#1"/>
    <dgm:cxn modelId="{61161865-0801-4BB2-800D-51634D776214}" srcId="{42E611EF-F082-4B49-A936-3B2FC1A49B3E}" destId="{96713522-FC7D-4BE4-AA09-C709FB1C9F22}" srcOrd="1" destOrd="0" parTransId="{FF631165-D2F9-4A2B-A7DB-E06B5E34335A}" sibTransId="{2E5C259D-3213-49CD-8D80-B95A79A35275}"/>
    <dgm:cxn modelId="{A747D9DE-00EF-4610-A1C5-C8E90B2C2B85}" type="presOf" srcId="{4BC01665-A241-4542-88C1-04E4236520DC}" destId="{2D1D8391-ECF7-400B-8641-80EF72DF7502}" srcOrd="0" destOrd="0" presId="urn:microsoft.com/office/officeart/2005/8/layout/cycle4#1"/>
    <dgm:cxn modelId="{6E59B2FB-161D-47BC-AEF3-96F8502B5320}" type="presOf" srcId="{B8B7D38D-B0F4-4E75-B3C4-879F93E47E39}" destId="{8573A7E1-AEE5-4E7D-B537-3A7AC469AC9E}" srcOrd="1" destOrd="2" presId="urn:microsoft.com/office/officeart/2005/8/layout/cycle4#1"/>
    <dgm:cxn modelId="{6E0F102D-124D-4A0C-B146-EF335849DEFE}" type="presOf" srcId="{A5BF82CE-2F0E-4342-ADDA-8845885A2A47}" destId="{D6EAEBDA-2DA3-4734-AF8F-24D748AB7967}" srcOrd="0" destOrd="0" presId="urn:microsoft.com/office/officeart/2005/8/layout/cycle4#1"/>
    <dgm:cxn modelId="{168EFAC3-FB6B-40AE-9F1F-5B0E32AE42D6}" type="presOf" srcId="{BFD3D246-461D-4E4D-85A1-5074223DC9F7}" destId="{6946805F-04BC-494A-95F1-A873B3058E3C}" srcOrd="1" destOrd="2" presId="urn:microsoft.com/office/officeart/2005/8/layout/cycle4#1"/>
    <dgm:cxn modelId="{FF5AF835-6BA1-4E7F-B3EC-0BAE1BC32956}" type="presOf" srcId="{8B70066B-36D8-4CAD-8CAE-9D626EC7844F}" destId="{BB1E37E0-655E-46F0-88EF-E10E60ADE956}" srcOrd="0" destOrd="0" presId="urn:microsoft.com/office/officeart/2005/8/layout/cycle4#1"/>
    <dgm:cxn modelId="{A64125B4-EE3E-4348-BB85-7648991D4D32}" type="presOf" srcId="{AB289C53-3889-44B7-AF91-2E5FC7750105}" destId="{2D1D8391-ECF7-400B-8641-80EF72DF7502}" srcOrd="0" destOrd="6" presId="urn:microsoft.com/office/officeart/2005/8/layout/cycle4#1"/>
    <dgm:cxn modelId="{03532729-F35F-42FE-B9B6-EB7226C3D310}" srcId="{A5BF82CE-2F0E-4342-ADDA-8845885A2A47}" destId="{1E38EDE0-D136-4BFE-9D81-1D15BB7C1442}" srcOrd="1" destOrd="0" parTransId="{56E8D834-CADE-4C20-AF45-AB476E31C8FD}" sibTransId="{CABBBAA9-C882-4A51-8210-94A05234BFD4}"/>
    <dgm:cxn modelId="{AD74D24E-D2E0-460A-B0ED-CC25143207EE}" type="presOf" srcId="{A4CD0F4F-A1C7-4338-B833-C7CFA27E1D36}" destId="{8573A7E1-AEE5-4E7D-B537-3A7AC469AC9E}" srcOrd="1" destOrd="3" presId="urn:microsoft.com/office/officeart/2005/8/layout/cycle4#1"/>
    <dgm:cxn modelId="{871D7B9C-74EB-408A-8706-664BCF9A8474}" srcId="{1E38EDE0-D136-4BFE-9D81-1D15BB7C1442}" destId="{B8B7D38D-B0F4-4E75-B3C4-879F93E47E39}" srcOrd="2" destOrd="0" parTransId="{11A8E5C8-B76E-4A5D-B38D-E4C5028E35D3}" sibTransId="{08B23349-732E-4412-AED3-7FD665C430EA}"/>
    <dgm:cxn modelId="{765094F4-4548-4266-9168-9411C61C78CC}" srcId="{1E38EDE0-D136-4BFE-9D81-1D15BB7C1442}" destId="{55086DA4-261E-4B62-868C-EA7012801181}" srcOrd="4" destOrd="0" parTransId="{190E6044-0FFE-48EF-9DC2-8D4E83457DB9}" sibTransId="{091D9926-1369-4F1B-934D-669A17A43186}"/>
    <dgm:cxn modelId="{68D281EF-B3B6-42CC-883A-3C234D577750}" type="presOf" srcId="{74949C95-80A4-4A97-B218-08FEA10CCC20}" destId="{37C16A00-B8C5-4B26-96B2-E4D4D3C9E460}" srcOrd="0" destOrd="1" presId="urn:microsoft.com/office/officeart/2005/8/layout/cycle4#1"/>
    <dgm:cxn modelId="{DC911FC2-4C72-42EB-BC76-9DB290256878}" type="presOf" srcId="{D5C0E63C-A2E0-4FA7-83F6-4DF622D06A4A}" destId="{2D1D8391-ECF7-400B-8641-80EF72DF7502}" srcOrd="0" destOrd="4" presId="urn:microsoft.com/office/officeart/2005/8/layout/cycle4#1"/>
    <dgm:cxn modelId="{D30F0F64-755F-4775-8BB2-EBE1FD9E3D9D}" srcId="{42E611EF-F082-4B49-A936-3B2FC1A49B3E}" destId="{D78EB91E-CA44-4972-A1D3-295AAEB147A4}" srcOrd="7" destOrd="0" parTransId="{789AC542-AEB6-43A7-B070-4BAB63699EA7}" sibTransId="{7F295D8D-DD38-4CD6-BCBC-0D4DB385A63C}"/>
    <dgm:cxn modelId="{C07A8D09-3924-4154-9C8B-C152BCB03728}" srcId="{1E38EDE0-D136-4BFE-9D81-1D15BB7C1442}" destId="{1FF82695-819F-4188-8661-7A0E3BA3A885}" srcOrd="5" destOrd="0" parTransId="{2AA471BD-5E89-4A5B-A6F7-499D2414E6BE}" sibTransId="{4C4572DE-274B-4E51-A930-9242A392BDE7}"/>
    <dgm:cxn modelId="{D941E28F-7368-45F0-BA57-54DB1D67D8D0}" type="presOf" srcId="{42E611EF-F082-4B49-A936-3B2FC1A49B3E}" destId="{A4CF8693-EC0C-412E-BD72-C664048E37E7}" srcOrd="0" destOrd="0" presId="urn:microsoft.com/office/officeart/2005/8/layout/cycle4#1"/>
    <dgm:cxn modelId="{9B24A045-D3D1-497B-8F2E-C50F3FB6FD62}" type="presOf" srcId="{1E38EDE0-D136-4BFE-9D81-1D15BB7C1442}" destId="{3B487E1E-33AE-47DA-9895-CF3F591B6F0E}" srcOrd="0" destOrd="0" presId="urn:microsoft.com/office/officeart/2005/8/layout/cycle4#1"/>
    <dgm:cxn modelId="{B999DBB0-819F-455E-9910-7D1FD8038D65}" type="presOf" srcId="{8342D7C1-48A4-43D7-A1F9-71E7EF9A460F}" destId="{2D1D8391-ECF7-400B-8641-80EF72DF7502}" srcOrd="0" destOrd="3" presId="urn:microsoft.com/office/officeart/2005/8/layout/cycle4#1"/>
    <dgm:cxn modelId="{475EE425-1EC1-4E8E-BF7C-8281E392A6BA}" srcId="{A5BF82CE-2F0E-4342-ADDA-8845885A2A47}" destId="{42E611EF-F082-4B49-A936-3B2FC1A49B3E}" srcOrd="0" destOrd="0" parTransId="{2AA2CC3D-528E-487E-B628-431EBBF865F2}" sibTransId="{BA435E18-A2A8-4FB7-B4FD-42013C217D5B}"/>
    <dgm:cxn modelId="{21A69803-3E20-42F1-909D-1215EFB85C1C}" srcId="{CFFCA104-BD91-4BC7-9F14-411F698B214D}" destId="{8B70066B-36D8-4CAD-8CAE-9D626EC7844F}" srcOrd="0" destOrd="0" parTransId="{90E74664-6302-4FE2-BC09-AE48F070955A}" sibTransId="{A714B876-1E4F-49B1-BE68-E8D0E329AF8F}"/>
    <dgm:cxn modelId="{59ABE974-91E4-4292-976A-22770316F9A1}" type="presOf" srcId="{2E95ABF3-1622-42F0-957F-7AD7B3B2CAD9}" destId="{CEEDB00E-8A96-4A6D-B5BC-4E7CC27EFA45}" srcOrd="1" destOrd="5" presId="urn:microsoft.com/office/officeart/2005/8/layout/cycle4#1"/>
    <dgm:cxn modelId="{2847452B-4C87-49C6-A644-04387550B6B4}" type="presOf" srcId="{96713522-FC7D-4BE4-AA09-C709FB1C9F22}" destId="{CEEDB00E-8A96-4A6D-B5BC-4E7CC27EFA45}" srcOrd="1" destOrd="1" presId="urn:microsoft.com/office/officeart/2005/8/layout/cycle4#1"/>
    <dgm:cxn modelId="{746E5335-B63A-44CB-92B0-056A9308F45E}" type="presOf" srcId="{8B70066B-36D8-4CAD-8CAE-9D626EC7844F}" destId="{BB2C2415-2784-48EA-AF6C-3F26966793F7}" srcOrd="1" destOrd="0" presId="urn:microsoft.com/office/officeart/2005/8/layout/cycle4#1"/>
    <dgm:cxn modelId="{605C39E0-7B08-45A9-A8E6-B6E3F47B98F7}" srcId="{A5BF82CE-2F0E-4342-ADDA-8845885A2A47}" destId="{CFFCA104-BD91-4BC7-9F14-411F698B214D}" srcOrd="3" destOrd="0" parTransId="{A9F0AF53-7886-4EFD-B2DF-F71F20E8FF5E}" sibTransId="{F51BFDB7-2F6D-464A-8097-DE363CFC571B}"/>
    <dgm:cxn modelId="{F32C0873-8FC7-41A0-9E69-CA4937E99448}" srcId="{B3CC56F0-35DA-4D43-9A2D-9575C88CEFA8}" destId="{C9911DFE-F350-4644-83C0-8F9E32B27D65}" srcOrd="0" destOrd="0" parTransId="{18539C45-51A2-4EF9-8B43-A55778725503}" sibTransId="{3D228E44-9407-42B4-B3B6-DCEB8AF59841}"/>
    <dgm:cxn modelId="{2BB6A4FB-4149-44BA-8721-2586367E32CB}" type="presOf" srcId="{4BC01665-A241-4542-88C1-04E4236520DC}" destId="{CEEDB00E-8A96-4A6D-B5BC-4E7CC27EFA45}" srcOrd="1" destOrd="0" presId="urn:microsoft.com/office/officeart/2005/8/layout/cycle4#1"/>
    <dgm:cxn modelId="{E4C93112-23B4-408F-B303-94997BC2AAFC}" srcId="{CFFCA104-BD91-4BC7-9F14-411F698B214D}" destId="{9EC1D94F-BAD1-4E5D-9E48-5BCFE509B13C}" srcOrd="1" destOrd="0" parTransId="{DFF63E7B-A07E-4843-8D5F-A6D6C5BADF94}" sibTransId="{BEF2F30E-36CC-4C90-B9D4-BAFE6797E82E}"/>
    <dgm:cxn modelId="{83CF18C9-2A01-41A5-A69C-857FF841A05D}" type="presOf" srcId="{CFE34CCB-08D1-4F0A-97E1-E37CAAE07C73}" destId="{8573A7E1-AEE5-4E7D-B537-3A7AC469AC9E}" srcOrd="1" destOrd="0" presId="urn:microsoft.com/office/officeart/2005/8/layout/cycle4#1"/>
    <dgm:cxn modelId="{4246DD56-7714-44F5-BF54-3A09C0E08EA6}" srcId="{42E611EF-F082-4B49-A936-3B2FC1A49B3E}" destId="{D5C0E63C-A2E0-4FA7-83F6-4DF622D06A4A}" srcOrd="4" destOrd="0" parTransId="{AA27D562-7FEA-46AC-95CC-6FE9570019C9}" sibTransId="{681CE8DA-A08B-43F3-868B-E692B076BE9F}"/>
    <dgm:cxn modelId="{AC12A7D2-3D54-42F8-96A9-938D3F5BB136}" srcId="{B3CC56F0-35DA-4D43-9A2D-9575C88CEFA8}" destId="{BFD3D246-461D-4E4D-85A1-5074223DC9F7}" srcOrd="2" destOrd="0" parTransId="{898371B3-C373-4FAE-960C-591D30CD2ECD}" sibTransId="{3E86B166-1609-4697-A56E-1254882AD572}"/>
    <dgm:cxn modelId="{1DC432C3-D901-4C04-BCA8-F463D4A745C6}" srcId="{42E611EF-F082-4B49-A936-3B2FC1A49B3E}" destId="{C28BBDF9-774C-4649-B974-C8B184425C23}" srcOrd="8" destOrd="0" parTransId="{24CD7191-CCD1-4411-9009-C8DD300747B3}" sibTransId="{6DC3A3B9-0530-4219-8AED-E6B80B499B0F}"/>
    <dgm:cxn modelId="{B3165434-48D2-4385-BFDD-77FC0E120B48}" srcId="{1E38EDE0-D136-4BFE-9D81-1D15BB7C1442}" destId="{3288C56E-29A8-48E5-9EE5-EDAD7282B764}" srcOrd="1" destOrd="0" parTransId="{B7324D88-61E5-4DC3-9288-3A407FDFE6AA}" sibTransId="{15F18164-5D98-4EAD-A6E8-98FC99CD7087}"/>
    <dgm:cxn modelId="{D6D88033-035B-4C51-A197-E52167991064}" type="presParOf" srcId="{D6EAEBDA-2DA3-4734-AF8F-24D748AB7967}" destId="{AE6BBD2C-0646-4BB7-BCF3-BEBD547547F9}" srcOrd="0" destOrd="0" presId="urn:microsoft.com/office/officeart/2005/8/layout/cycle4#1"/>
    <dgm:cxn modelId="{1E54071F-91C3-4E03-B86B-4DE2AFD14770}" type="presParOf" srcId="{AE6BBD2C-0646-4BB7-BCF3-BEBD547547F9}" destId="{858CB9F2-35A1-4D33-A391-8A3B6A16B7CD}" srcOrd="0" destOrd="0" presId="urn:microsoft.com/office/officeart/2005/8/layout/cycle4#1"/>
    <dgm:cxn modelId="{7816A1E9-676F-4E38-A63E-194499BA161A}" type="presParOf" srcId="{858CB9F2-35A1-4D33-A391-8A3B6A16B7CD}" destId="{2D1D8391-ECF7-400B-8641-80EF72DF7502}" srcOrd="0" destOrd="0" presId="urn:microsoft.com/office/officeart/2005/8/layout/cycle4#1"/>
    <dgm:cxn modelId="{65580C05-C4F4-4D56-A917-9C4F5BCF63E2}" type="presParOf" srcId="{858CB9F2-35A1-4D33-A391-8A3B6A16B7CD}" destId="{CEEDB00E-8A96-4A6D-B5BC-4E7CC27EFA45}" srcOrd="1" destOrd="0" presId="urn:microsoft.com/office/officeart/2005/8/layout/cycle4#1"/>
    <dgm:cxn modelId="{4B8EE613-5841-48F5-A117-DFC4A5DE5CEF}" type="presParOf" srcId="{AE6BBD2C-0646-4BB7-BCF3-BEBD547547F9}" destId="{3BED61C2-944F-470E-8368-491AE7E8E816}" srcOrd="1" destOrd="0" presId="urn:microsoft.com/office/officeart/2005/8/layout/cycle4#1"/>
    <dgm:cxn modelId="{D135742A-0BC0-4F81-8901-DDDF9DBF3C00}" type="presParOf" srcId="{3BED61C2-944F-470E-8368-491AE7E8E816}" destId="{98DC7F5A-9896-4237-9B54-74F86E395691}" srcOrd="0" destOrd="0" presId="urn:microsoft.com/office/officeart/2005/8/layout/cycle4#1"/>
    <dgm:cxn modelId="{35F60B2D-0C8F-4E79-ADD2-FD0C33C08C87}" type="presParOf" srcId="{3BED61C2-944F-470E-8368-491AE7E8E816}" destId="{8573A7E1-AEE5-4E7D-B537-3A7AC469AC9E}" srcOrd="1" destOrd="0" presId="urn:microsoft.com/office/officeart/2005/8/layout/cycle4#1"/>
    <dgm:cxn modelId="{7E694FBE-F5E4-4849-97E8-77EFE8310F3A}" type="presParOf" srcId="{AE6BBD2C-0646-4BB7-BCF3-BEBD547547F9}" destId="{816EFF13-92C5-44CE-9ECC-D471745855F8}" srcOrd="2" destOrd="0" presId="urn:microsoft.com/office/officeart/2005/8/layout/cycle4#1"/>
    <dgm:cxn modelId="{3C3ECF38-64C8-46D4-AD17-3DC42B99BD7B}" type="presParOf" srcId="{816EFF13-92C5-44CE-9ECC-D471745855F8}" destId="{37C16A00-B8C5-4B26-96B2-E4D4D3C9E460}" srcOrd="0" destOrd="0" presId="urn:microsoft.com/office/officeart/2005/8/layout/cycle4#1"/>
    <dgm:cxn modelId="{27EFBA9C-5FF5-4FA2-A151-6E82484F7ADA}" type="presParOf" srcId="{816EFF13-92C5-44CE-9ECC-D471745855F8}" destId="{6946805F-04BC-494A-95F1-A873B3058E3C}" srcOrd="1" destOrd="0" presId="urn:microsoft.com/office/officeart/2005/8/layout/cycle4#1"/>
    <dgm:cxn modelId="{CF624E16-E186-4F19-9A20-C17E8B538713}" type="presParOf" srcId="{AE6BBD2C-0646-4BB7-BCF3-BEBD547547F9}" destId="{9F9164E1-7402-4E60-A793-8E4B0594F482}" srcOrd="3" destOrd="0" presId="urn:microsoft.com/office/officeart/2005/8/layout/cycle4#1"/>
    <dgm:cxn modelId="{4B462A61-BD73-4AD8-8A67-F9DAC0154B49}" type="presParOf" srcId="{9F9164E1-7402-4E60-A793-8E4B0594F482}" destId="{BB1E37E0-655E-46F0-88EF-E10E60ADE956}" srcOrd="0" destOrd="0" presId="urn:microsoft.com/office/officeart/2005/8/layout/cycle4#1"/>
    <dgm:cxn modelId="{41926A45-ADB6-4053-968E-3A36826268FA}" type="presParOf" srcId="{9F9164E1-7402-4E60-A793-8E4B0594F482}" destId="{BB2C2415-2784-48EA-AF6C-3F26966793F7}" srcOrd="1" destOrd="0" presId="urn:microsoft.com/office/officeart/2005/8/layout/cycle4#1"/>
    <dgm:cxn modelId="{99412CA7-F4C3-49D6-8EAE-B8CC620A082B}" type="presParOf" srcId="{AE6BBD2C-0646-4BB7-BCF3-BEBD547547F9}" destId="{321E26AB-D73F-4B72-B3E5-35381CDE8B9B}" srcOrd="4" destOrd="0" presId="urn:microsoft.com/office/officeart/2005/8/layout/cycle4#1"/>
    <dgm:cxn modelId="{1EA3906D-CBDF-4ACA-BF30-EE08A5FAF7F4}" type="presParOf" srcId="{D6EAEBDA-2DA3-4734-AF8F-24D748AB7967}" destId="{6183BD43-59EA-456F-92EA-A0B6CA756DBA}" srcOrd="1" destOrd="0" presId="urn:microsoft.com/office/officeart/2005/8/layout/cycle4#1"/>
    <dgm:cxn modelId="{BF923CE7-E24A-4906-B135-5196802836D7}" type="presParOf" srcId="{6183BD43-59EA-456F-92EA-A0B6CA756DBA}" destId="{A4CF8693-EC0C-412E-BD72-C664048E37E7}" srcOrd="0" destOrd="0" presId="urn:microsoft.com/office/officeart/2005/8/layout/cycle4#1"/>
    <dgm:cxn modelId="{1F9D32BD-DFBF-4101-A98E-1E595C1036F7}" type="presParOf" srcId="{6183BD43-59EA-456F-92EA-A0B6CA756DBA}" destId="{3B487E1E-33AE-47DA-9895-CF3F591B6F0E}" srcOrd="1" destOrd="0" presId="urn:microsoft.com/office/officeart/2005/8/layout/cycle4#1"/>
    <dgm:cxn modelId="{79A6663F-290E-4ABD-AEBF-812CC3AF2F99}" type="presParOf" srcId="{6183BD43-59EA-456F-92EA-A0B6CA756DBA}" destId="{FF31061B-F5AE-4EBC-AEB8-A1D18E8B6093}" srcOrd="2" destOrd="0" presId="urn:microsoft.com/office/officeart/2005/8/layout/cycle4#1"/>
    <dgm:cxn modelId="{2E7DC39D-9955-4F11-8FD6-E5141B0173C5}" type="presParOf" srcId="{6183BD43-59EA-456F-92EA-A0B6CA756DBA}" destId="{B8D36994-D2E2-4C76-8D1E-BA986C59EE3D}" srcOrd="3" destOrd="0" presId="urn:microsoft.com/office/officeart/2005/8/layout/cycle4#1"/>
    <dgm:cxn modelId="{5C5C13EC-F333-41B6-B82E-F2155C008276}" type="presParOf" srcId="{6183BD43-59EA-456F-92EA-A0B6CA756DBA}" destId="{28E996B3-D8EF-411A-9C68-9D6C8DCFD2DE}" srcOrd="4" destOrd="0" presId="urn:microsoft.com/office/officeart/2005/8/layout/cycle4#1"/>
    <dgm:cxn modelId="{83D4FD44-00BD-43BF-A893-353E37A73EA4}" type="presParOf" srcId="{D6EAEBDA-2DA3-4734-AF8F-24D748AB7967}" destId="{56ED32FF-44CE-4E99-A3F1-726F78C763E1}" srcOrd="2" destOrd="0" presId="urn:microsoft.com/office/officeart/2005/8/layout/cycle4#1"/>
    <dgm:cxn modelId="{C2C065CC-02D7-44FF-B5E0-162D55E5A479}" type="presParOf" srcId="{D6EAEBDA-2DA3-4734-AF8F-24D748AB7967}" destId="{6DAD16C6-70B9-49FA-91CE-9305E9CA71D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660FD-C221-452E-8E2A-B94262EAFA06}">
      <dsp:nvSpPr>
        <dsp:cNvPr id="0" name=""/>
        <dsp:cNvSpPr/>
      </dsp:nvSpPr>
      <dsp:spPr>
        <a:xfrm>
          <a:off x="914" y="0"/>
          <a:ext cx="2376826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 smtClean="0">
              <a:solidFill>
                <a:schemeClr val="bg1"/>
              </a:solidFill>
            </a:rPr>
            <a:t>A</a:t>
          </a:r>
          <a:endParaRPr lang="lv-LV" sz="800" kern="1200" dirty="0">
            <a:solidFill>
              <a:schemeClr val="bg1"/>
            </a:solidFill>
          </a:endParaRPr>
        </a:p>
      </dsp:txBody>
      <dsp:txXfrm>
        <a:off x="914" y="0"/>
        <a:ext cx="2376826" cy="1728192"/>
      </dsp:txXfrm>
    </dsp:sp>
    <dsp:sp modelId="{85FB78AA-037B-4873-97F0-43E5E0C545A0}">
      <dsp:nvSpPr>
        <dsp:cNvPr id="0" name=""/>
        <dsp:cNvSpPr/>
      </dsp:nvSpPr>
      <dsp:spPr>
        <a:xfrm>
          <a:off x="216026" y="1076893"/>
          <a:ext cx="1901461" cy="1572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dirty="0" smtClean="0">
              <a:solidFill>
                <a:schemeClr val="tx1"/>
              </a:solidFill>
              <a:latin typeface="Calibri" pitchFamily="34" charset="0"/>
            </a:rPr>
            <a:t>Mūžizglītības pārrobežu kapacitātes paaugstināšana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5L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Projekta budžets 1 014 652 EUR</a:t>
          </a:r>
          <a:endParaRPr lang="lv-LV" sz="1000" kern="1200" dirty="0">
            <a:latin typeface="Calibri" pitchFamily="34" charset="0"/>
          </a:endParaRPr>
        </a:p>
      </dsp:txBody>
      <dsp:txXfrm>
        <a:off x="262092" y="1122959"/>
        <a:ext cx="1809329" cy="1480686"/>
      </dsp:txXfrm>
    </dsp:sp>
    <dsp:sp modelId="{4DF7262F-1475-4FB6-9734-A9712F04045B}">
      <dsp:nvSpPr>
        <dsp:cNvPr id="0" name=""/>
        <dsp:cNvSpPr/>
      </dsp:nvSpPr>
      <dsp:spPr>
        <a:xfrm>
          <a:off x="216026" y="3028458"/>
          <a:ext cx="1901461" cy="1580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>
              <a:solidFill>
                <a:schemeClr val="tx1"/>
              </a:solidFill>
              <a:latin typeface="Calibri" pitchFamily="34" charset="0"/>
            </a:rPr>
            <a:t>Transporta un ostu komunikācijas sistēmu attīstība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err="1" smtClean="0">
              <a:solidFill>
                <a:schemeClr val="tx1"/>
              </a:solidFill>
              <a:latin typeface="Calibri" pitchFamily="34" charset="0"/>
            </a:rPr>
            <a:t>TransPort</a:t>
          </a:r>
          <a:endParaRPr lang="lv-LV" sz="1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Projekta budžets 880 816 EUR</a:t>
          </a:r>
          <a:endParaRPr lang="lv-LV" sz="10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62317" y="3074749"/>
        <a:ext cx="1808879" cy="1487916"/>
      </dsp:txXfrm>
    </dsp:sp>
    <dsp:sp modelId="{0CFD6B4F-5CEE-4BB9-BA53-D20DC4335891}">
      <dsp:nvSpPr>
        <dsp:cNvPr id="0" name=""/>
        <dsp:cNvSpPr/>
      </dsp:nvSpPr>
      <dsp:spPr>
        <a:xfrm>
          <a:off x="0" y="5112568"/>
          <a:ext cx="2275022" cy="543058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 finansējums reģionam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536 840 LVL </a:t>
          </a:r>
          <a:endParaRPr lang="lv-LV" sz="12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15906" y="5128474"/>
        <a:ext cx="2243210" cy="511246"/>
      </dsp:txXfrm>
    </dsp:sp>
    <dsp:sp modelId="{D6015A86-F461-431E-890E-0A44E780CC33}">
      <dsp:nvSpPr>
        <dsp:cNvPr id="0" name=""/>
        <dsp:cNvSpPr/>
      </dsp:nvSpPr>
      <dsp:spPr>
        <a:xfrm>
          <a:off x="2556002" y="0"/>
          <a:ext cx="2376826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rPr>
            <a:t>f</a:t>
          </a:r>
          <a:endParaRPr lang="lv-LV" sz="8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>
        <a:off x="2556002" y="0"/>
        <a:ext cx="2376826" cy="1728192"/>
      </dsp:txXfrm>
    </dsp:sp>
    <dsp:sp modelId="{89DCB047-C85D-45B3-9ADC-529139EC3D69}">
      <dsp:nvSpPr>
        <dsp:cNvPr id="0" name=""/>
        <dsp:cNvSpPr/>
      </dsp:nvSpPr>
      <dsp:spPr>
        <a:xfrm>
          <a:off x="2776191" y="1096165"/>
          <a:ext cx="1901461" cy="1349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dirty="0" smtClean="0">
              <a:solidFill>
                <a:schemeClr val="tx1"/>
              </a:solidFill>
              <a:latin typeface="Calibri" pitchFamily="34" charset="0"/>
            </a:rPr>
            <a:t>Kurzemes reģiona ostu attīstība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483 495 EUR</a:t>
          </a:r>
          <a:endParaRPr lang="lv-LV" sz="1200" b="1" kern="1200" dirty="0">
            <a:latin typeface="Calibri" pitchFamily="34" charset="0"/>
          </a:endParaRPr>
        </a:p>
      </dsp:txBody>
      <dsp:txXfrm>
        <a:off x="2815711" y="1135685"/>
        <a:ext cx="1822421" cy="1270266"/>
      </dsp:txXfrm>
    </dsp:sp>
    <dsp:sp modelId="{A77C604E-1026-473F-8269-D7893E09BF48}">
      <dsp:nvSpPr>
        <dsp:cNvPr id="0" name=""/>
        <dsp:cNvSpPr/>
      </dsp:nvSpPr>
      <dsp:spPr>
        <a:xfrm>
          <a:off x="2776191" y="2612254"/>
          <a:ext cx="1901461" cy="1349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dirty="0" smtClean="0">
              <a:solidFill>
                <a:schemeClr val="tx1"/>
              </a:solidFill>
              <a:latin typeface="Calibri" pitchFamily="34" charset="0"/>
            </a:rPr>
            <a:t>Komunālās saimniecības sistēmas modeļu izveide Kurzemes reģionā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373 113 EUR</a:t>
          </a:r>
          <a:endParaRPr lang="lv-LV" sz="12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15711" y="2651774"/>
        <a:ext cx="1822421" cy="1270266"/>
      </dsp:txXfrm>
    </dsp:sp>
    <dsp:sp modelId="{F3722AA5-9B72-40F0-9121-0849B544F7B2}">
      <dsp:nvSpPr>
        <dsp:cNvPr id="0" name=""/>
        <dsp:cNvSpPr/>
      </dsp:nvSpPr>
      <dsp:spPr>
        <a:xfrm>
          <a:off x="2629484" y="5034907"/>
          <a:ext cx="2251158" cy="62888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</a:t>
          </a:r>
          <a:r>
            <a:rPr lang="lv-LV" sz="1200" b="0" kern="120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  ERAF finansējums reģionam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491 063 LVL</a:t>
          </a:r>
          <a:endParaRPr lang="lv-LV" sz="12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2647903" y="5053326"/>
        <a:ext cx="2214320" cy="592046"/>
      </dsp:txXfrm>
    </dsp:sp>
    <dsp:sp modelId="{7648252E-81E0-45DD-BA5E-474FBBBFDE84}">
      <dsp:nvSpPr>
        <dsp:cNvPr id="0" name=""/>
        <dsp:cNvSpPr/>
      </dsp:nvSpPr>
      <dsp:spPr>
        <a:xfrm>
          <a:off x="5111091" y="0"/>
          <a:ext cx="2376826" cy="576064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300" b="1" kern="1200" dirty="0" smtClean="0">
              <a:latin typeface="Calibri" pitchFamily="34" charset="0"/>
            </a:rPr>
            <a:t>Kopā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300" kern="1200" dirty="0" smtClean="0"/>
            <a:t>  </a:t>
          </a:r>
          <a:endParaRPr lang="lv-LV" sz="4300" kern="1200" dirty="0"/>
        </a:p>
      </dsp:txBody>
      <dsp:txXfrm>
        <a:off x="5111091" y="0"/>
        <a:ext cx="2376826" cy="1728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86024-B03F-424D-B0EF-602606EEA2C1}">
      <dsp:nvSpPr>
        <dsp:cNvPr id="0" name=""/>
        <dsp:cNvSpPr/>
      </dsp:nvSpPr>
      <dsp:spPr>
        <a:xfrm>
          <a:off x="0" y="0"/>
          <a:ext cx="2376826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800" kern="1200" dirty="0">
            <a:solidFill>
              <a:schemeClr val="tx1"/>
            </a:solidFill>
          </a:endParaRPr>
        </a:p>
      </dsp:txBody>
      <dsp:txXfrm>
        <a:off x="0" y="0"/>
        <a:ext cx="2376826" cy="1728192"/>
      </dsp:txXfrm>
    </dsp:sp>
    <dsp:sp modelId="{3E60DAA7-93CC-4492-8A7B-470113A9700B}">
      <dsp:nvSpPr>
        <dsp:cNvPr id="0" name=""/>
        <dsp:cNvSpPr/>
      </dsp:nvSpPr>
      <dsp:spPr>
        <a:xfrm>
          <a:off x="304653" y="1165746"/>
          <a:ext cx="1901461" cy="134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2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kern="1200" dirty="0" smtClean="0">
              <a:solidFill>
                <a:schemeClr val="tx1"/>
              </a:solidFill>
              <a:latin typeface="Calibri" pitchFamily="34" charset="0"/>
            </a:rPr>
            <a:t>MVU starptautisko pakalpojumu pieejamības veidošana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err="1" smtClean="0">
              <a:solidFill>
                <a:schemeClr val="tx1"/>
              </a:solidFill>
              <a:latin typeface="Calibri" pitchFamily="34" charset="0"/>
            </a:rPr>
            <a:t>Basis</a:t>
          </a:r>
          <a:endParaRPr lang="lv-LV" sz="12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1 644 500 EUR</a:t>
          </a:r>
          <a:endParaRPr lang="lv-LV" sz="1200" kern="1200" dirty="0">
            <a:latin typeface="Calibri" pitchFamily="34" charset="0"/>
          </a:endParaRPr>
        </a:p>
      </dsp:txBody>
      <dsp:txXfrm>
        <a:off x="343905" y="1204998"/>
        <a:ext cx="1822957" cy="1261660"/>
      </dsp:txXfrm>
    </dsp:sp>
    <dsp:sp modelId="{A85CBC73-CBF2-4D72-8DAF-5D778D98021D}">
      <dsp:nvSpPr>
        <dsp:cNvPr id="0" name=""/>
        <dsp:cNvSpPr/>
      </dsp:nvSpPr>
      <dsp:spPr>
        <a:xfrm>
          <a:off x="304653" y="2647347"/>
          <a:ext cx="1901461" cy="134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dirty="0" smtClean="0">
              <a:solidFill>
                <a:schemeClr val="tx1"/>
              </a:solidFill>
              <a:latin typeface="Calibri" pitchFamily="34" charset="0"/>
            </a:rPr>
            <a:t>Senas Kulta Vietas – Baltijas Jūras Piekrastes Kopīgā Identitāte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1" kern="1200" dirty="0" err="1" smtClean="0">
              <a:solidFill>
                <a:schemeClr val="tx1"/>
              </a:solidFill>
              <a:latin typeface="Calibri" pitchFamily="34" charset="0"/>
            </a:rPr>
            <a:t>Cult</a:t>
          </a: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1200" b="1" kern="1200" dirty="0" err="1" smtClean="0">
              <a:solidFill>
                <a:schemeClr val="tx1"/>
              </a:solidFill>
              <a:latin typeface="Calibri" pitchFamily="34" charset="0"/>
            </a:rPr>
            <a:t>Identity</a:t>
          </a:r>
          <a:endParaRPr lang="lv-LV" sz="12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1200" b="1" kern="1200" dirty="0" smtClean="0">
              <a:solidFill>
                <a:schemeClr val="tx1"/>
              </a:solidFill>
              <a:latin typeface="Calibri" pitchFamily="34" charset="0"/>
            </a:rPr>
            <a:t>1 088 240 EUR</a:t>
          </a:r>
          <a:endParaRPr lang="lv-LV" sz="1200" kern="1200" dirty="0">
            <a:latin typeface="Calibri" pitchFamily="34" charset="0"/>
          </a:endParaRPr>
        </a:p>
      </dsp:txBody>
      <dsp:txXfrm>
        <a:off x="343905" y="2686599"/>
        <a:ext cx="1822957" cy="1261660"/>
      </dsp:txXfrm>
    </dsp:sp>
    <dsp:sp modelId="{F84796EE-7DD5-4FAA-B144-3B941FA19300}">
      <dsp:nvSpPr>
        <dsp:cNvPr id="0" name=""/>
        <dsp:cNvSpPr/>
      </dsp:nvSpPr>
      <dsp:spPr>
        <a:xfrm>
          <a:off x="29255" y="5004146"/>
          <a:ext cx="2275003" cy="64799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 finansējums reģionam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156 454 LVL</a:t>
          </a:r>
          <a:endParaRPr lang="lv-LV" sz="12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48234" y="5023125"/>
        <a:ext cx="2237045" cy="610038"/>
      </dsp:txXfrm>
    </dsp:sp>
    <dsp:sp modelId="{D76660FD-C221-452E-8E2A-B94262EAFA06}">
      <dsp:nvSpPr>
        <dsp:cNvPr id="0" name=""/>
        <dsp:cNvSpPr/>
      </dsp:nvSpPr>
      <dsp:spPr>
        <a:xfrm>
          <a:off x="2556002" y="0"/>
          <a:ext cx="2376826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 smtClean="0">
              <a:solidFill>
                <a:schemeClr val="bg1"/>
              </a:solidFill>
            </a:rPr>
            <a:t>A</a:t>
          </a:r>
          <a:endParaRPr lang="lv-LV" sz="800" kern="1200" dirty="0">
            <a:solidFill>
              <a:schemeClr val="bg1"/>
            </a:solidFill>
          </a:endParaRPr>
        </a:p>
      </dsp:txBody>
      <dsp:txXfrm>
        <a:off x="2556002" y="0"/>
        <a:ext cx="2376826" cy="1728192"/>
      </dsp:txXfrm>
    </dsp:sp>
    <dsp:sp modelId="{D5E53C16-231E-407D-8927-8A13742E7B8D}">
      <dsp:nvSpPr>
        <dsp:cNvPr id="0" name=""/>
        <dsp:cNvSpPr/>
      </dsp:nvSpPr>
      <dsp:spPr>
        <a:xfrm>
          <a:off x="2808307" y="2125995"/>
          <a:ext cx="1901461" cy="1023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>
              <a:solidFill>
                <a:schemeClr val="tx1"/>
              </a:solidFill>
              <a:latin typeface="Calibri" pitchFamily="34" charset="0"/>
            </a:rPr>
            <a:t>Pārobežu sadarbība Ventas upes baseina apgabala  dabas vērtību apsaimniekošanā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err="1" smtClean="0">
              <a:solidFill>
                <a:schemeClr val="tx1"/>
              </a:solidFill>
              <a:latin typeface="Calibri" pitchFamily="34" charset="0"/>
            </a:rPr>
            <a:t>Live</a:t>
          </a: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 Venta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Projekta budžets 426 675 EUR</a:t>
          </a:r>
          <a:endParaRPr lang="lv-LV" sz="1000" kern="1200" dirty="0">
            <a:latin typeface="Calibri" pitchFamily="34" charset="0"/>
          </a:endParaRPr>
        </a:p>
      </dsp:txBody>
      <dsp:txXfrm>
        <a:off x="2838293" y="2155981"/>
        <a:ext cx="1841489" cy="963820"/>
      </dsp:txXfrm>
    </dsp:sp>
    <dsp:sp modelId="{FFC4AC6A-A71C-49A7-866B-8A5E0BAF27F6}">
      <dsp:nvSpPr>
        <dsp:cNvPr id="0" name=""/>
        <dsp:cNvSpPr/>
      </dsp:nvSpPr>
      <dsp:spPr>
        <a:xfrm>
          <a:off x="2808307" y="1053774"/>
          <a:ext cx="1901461" cy="1023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0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kern="1200" dirty="0" smtClean="0">
              <a:solidFill>
                <a:schemeClr val="tx1"/>
              </a:solidFill>
              <a:latin typeface="Calibri" pitchFamily="34" charset="0"/>
            </a:rPr>
            <a:t>Konkurētspējīga uzņēmējdarbība caur  sadarbību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err="1" smtClean="0">
              <a:solidFill>
                <a:schemeClr val="tx1"/>
              </a:solidFill>
              <a:latin typeface="Calibri" pitchFamily="34" charset="0"/>
            </a:rPr>
            <a:t>CoopEdu-SHIP</a:t>
          </a:r>
          <a:endParaRPr lang="lv-LV" sz="10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Projekta budžets 723 236 EUR</a:t>
          </a:r>
          <a:endParaRPr lang="lv-LV" sz="10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0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38293" y="1083760"/>
        <a:ext cx="1841489" cy="963820"/>
      </dsp:txXfrm>
    </dsp:sp>
    <dsp:sp modelId="{D4263FB8-558B-4126-8A3E-89F7FCAEA31B}">
      <dsp:nvSpPr>
        <dsp:cNvPr id="0" name=""/>
        <dsp:cNvSpPr/>
      </dsp:nvSpPr>
      <dsp:spPr>
        <a:xfrm>
          <a:off x="2808307" y="3357828"/>
          <a:ext cx="1901461" cy="1023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dirty="0" smtClean="0">
              <a:solidFill>
                <a:schemeClr val="tx1"/>
              </a:solidFill>
              <a:latin typeface="Calibri" pitchFamily="34" charset="0"/>
            </a:rPr>
            <a:t>Radošo industriju attīstība Latvijas un Lietuvas pierobežu reģionos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Radošās industrijas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1" kern="1200" dirty="0" smtClean="0">
              <a:solidFill>
                <a:schemeClr val="tx1"/>
              </a:solidFill>
              <a:latin typeface="Calibri" pitchFamily="34" charset="0"/>
            </a:rPr>
            <a:t>Projekta budžets  1 189 592 EUR</a:t>
          </a:r>
          <a:endParaRPr lang="lv-LV" sz="10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2838293" y="3387814"/>
        <a:ext cx="1841489" cy="963820"/>
      </dsp:txXfrm>
    </dsp:sp>
    <dsp:sp modelId="{0CFD6B4F-5CEE-4BB9-BA53-D20DC4335891}">
      <dsp:nvSpPr>
        <dsp:cNvPr id="0" name=""/>
        <dsp:cNvSpPr/>
      </dsp:nvSpPr>
      <dsp:spPr>
        <a:xfrm>
          <a:off x="2592282" y="4968552"/>
          <a:ext cx="2275022" cy="64715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finansējums reģionam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2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491 115 LVL </a:t>
          </a:r>
          <a:endParaRPr lang="lv-LV" sz="12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2611237" y="4987507"/>
        <a:ext cx="2237112" cy="609245"/>
      </dsp:txXfrm>
    </dsp:sp>
    <dsp:sp modelId="{D6015A86-F461-431E-890E-0A44E780CC33}">
      <dsp:nvSpPr>
        <dsp:cNvPr id="0" name=""/>
        <dsp:cNvSpPr/>
      </dsp:nvSpPr>
      <dsp:spPr>
        <a:xfrm>
          <a:off x="5111091" y="0"/>
          <a:ext cx="2376826" cy="576064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5400" b="1" kern="1200" dirty="0" smtClean="0">
              <a:latin typeface="Calibri" pitchFamily="34" charset="0"/>
            </a:rPr>
            <a:t>Kopā</a:t>
          </a:r>
          <a:endParaRPr lang="lv-LV" sz="5400" b="1" kern="1200" cap="none" spc="0" dirty="0">
            <a:ln w="10160">
              <a:solidFill>
                <a:schemeClr val="accent1"/>
              </a:solidFill>
              <a:prstDash val="solid"/>
            </a:ln>
            <a:solidFill>
              <a:schemeClr val="tx1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</a:endParaRPr>
        </a:p>
      </dsp:txBody>
      <dsp:txXfrm>
        <a:off x="5111091" y="0"/>
        <a:ext cx="2376826" cy="1728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E98EA-0D86-4CBC-9ABF-D360A6C6EA79}">
      <dsp:nvSpPr>
        <dsp:cNvPr id="0" name=""/>
        <dsp:cNvSpPr/>
      </dsp:nvSpPr>
      <dsp:spPr>
        <a:xfrm>
          <a:off x="10421" y="0"/>
          <a:ext cx="2705046" cy="6192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1"/>
              </a:solidFill>
              <a:latin typeface="Calibri" pitchFamily="34" charset="0"/>
            </a:rPr>
            <a:t>Kurzemes plānošanas reģiona pakalpojumu kvalitātes uzlabošana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1"/>
              </a:solidFill>
              <a:latin typeface="Calibri" pitchFamily="34" charset="0"/>
            </a:rPr>
            <a:t>LVL  19 992,15</a:t>
          </a:r>
          <a:endParaRPr lang="lv-LV" sz="11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800" kern="1200" dirty="0">
            <a:solidFill>
              <a:schemeClr val="tx1"/>
            </a:solidFill>
          </a:endParaRPr>
        </a:p>
      </dsp:txBody>
      <dsp:txXfrm>
        <a:off x="10421" y="2477075"/>
        <a:ext cx="2705046" cy="2477075"/>
      </dsp:txXfrm>
    </dsp:sp>
    <dsp:sp modelId="{95C318F3-81DF-4505-958D-514BA8430A10}">
      <dsp:nvSpPr>
        <dsp:cNvPr id="0" name=""/>
        <dsp:cNvSpPr/>
      </dsp:nvSpPr>
      <dsp:spPr>
        <a:xfrm>
          <a:off x="836318" y="1011121"/>
          <a:ext cx="1035887" cy="10771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5310A-1C42-46F0-8AAD-98EB313B096E}">
      <dsp:nvSpPr>
        <dsp:cNvPr id="0" name=""/>
        <dsp:cNvSpPr/>
      </dsp:nvSpPr>
      <dsp:spPr>
        <a:xfrm>
          <a:off x="2808305" y="0"/>
          <a:ext cx="2705046" cy="6192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1"/>
              </a:solidFill>
              <a:latin typeface="Calibri" pitchFamily="34" charset="0"/>
            </a:rPr>
            <a:t>Speciālistu piesaiste Kurzemes plānošanas reģionam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18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rPr>
            <a:t>LVL 40 500,00</a:t>
          </a:r>
          <a:endParaRPr lang="lv-LV" sz="1800" kern="1200" dirty="0">
            <a:solidFill>
              <a:schemeClr val="tx1"/>
            </a:solidFill>
          </a:endParaRPr>
        </a:p>
      </dsp:txBody>
      <dsp:txXfrm>
        <a:off x="2808305" y="2477075"/>
        <a:ext cx="2705046" cy="2477075"/>
      </dsp:txXfrm>
    </dsp:sp>
    <dsp:sp modelId="{6E235FC1-8FE0-44FE-970C-F609C6B3A3E5}">
      <dsp:nvSpPr>
        <dsp:cNvPr id="0" name=""/>
        <dsp:cNvSpPr/>
      </dsp:nvSpPr>
      <dsp:spPr>
        <a:xfrm>
          <a:off x="3528388" y="939110"/>
          <a:ext cx="1080120" cy="10771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41F84-E1A0-444A-897E-072469A0A546}">
      <dsp:nvSpPr>
        <dsp:cNvPr id="0" name=""/>
        <dsp:cNvSpPr/>
      </dsp:nvSpPr>
      <dsp:spPr>
        <a:xfrm>
          <a:off x="5574134" y="0"/>
          <a:ext cx="2705046" cy="6192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b="1" kern="1200" dirty="0" smtClean="0">
              <a:solidFill>
                <a:schemeClr val="tx1"/>
              </a:solidFill>
              <a:latin typeface="Calibri" pitchFamily="34" charset="0"/>
            </a:rPr>
            <a:t>Kurzemes plānošanas reģiona pašvaldību kapacitātes paaugstināšana ES politiku instrumentu un pārējās ārvalstu finanšu palīdzības līdzfinansēto projektu un pasākumu īstenošanai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lv-LV" sz="18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lv-LV" sz="18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lv-LV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rPr>
            <a:t>LVL 20 714,12 </a:t>
          </a:r>
          <a:endParaRPr lang="lv-LV" sz="1800" b="1" kern="1200" dirty="0">
            <a:solidFill>
              <a:schemeClr val="tx1"/>
            </a:solidFill>
          </a:endParaRPr>
        </a:p>
      </dsp:txBody>
      <dsp:txXfrm>
        <a:off x="5574134" y="2477075"/>
        <a:ext cx="2705046" cy="2477075"/>
      </dsp:txXfrm>
    </dsp:sp>
    <dsp:sp modelId="{0A7220A4-166F-4243-BDA1-653739927763}">
      <dsp:nvSpPr>
        <dsp:cNvPr id="0" name=""/>
        <dsp:cNvSpPr/>
      </dsp:nvSpPr>
      <dsp:spPr>
        <a:xfrm>
          <a:off x="6336703" y="936099"/>
          <a:ext cx="1035887" cy="108313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E0D7A9-EEAF-4FEE-898E-E9D519558386}">
      <dsp:nvSpPr>
        <dsp:cNvPr id="0" name=""/>
        <dsp:cNvSpPr/>
      </dsp:nvSpPr>
      <dsp:spPr>
        <a:xfrm>
          <a:off x="504023" y="0"/>
          <a:ext cx="7618446" cy="51125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86024-B03F-424D-B0EF-602606EEA2C1}">
      <dsp:nvSpPr>
        <dsp:cNvPr id="0" name=""/>
        <dsp:cNvSpPr/>
      </dsp:nvSpPr>
      <dsp:spPr>
        <a:xfrm>
          <a:off x="0" y="0"/>
          <a:ext cx="1655762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800" kern="1200" dirty="0">
            <a:solidFill>
              <a:schemeClr val="tx1"/>
            </a:solidFill>
          </a:endParaRPr>
        </a:p>
      </dsp:txBody>
      <dsp:txXfrm>
        <a:off x="0" y="0"/>
        <a:ext cx="1655762" cy="1728192"/>
      </dsp:txXfrm>
    </dsp:sp>
    <dsp:sp modelId="{3E60DAA7-93CC-4492-8A7B-470113A9700B}">
      <dsp:nvSpPr>
        <dsp:cNvPr id="0" name=""/>
        <dsp:cNvSpPr/>
      </dsp:nvSpPr>
      <dsp:spPr>
        <a:xfrm>
          <a:off x="216311" y="1156277"/>
          <a:ext cx="1324609" cy="1362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90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Biomasas kā enerģijas avota potenciāls un konkurētspēja </a:t>
          </a:r>
          <a:r>
            <a:rPr lang="lv-LV" sz="900" kern="1200" dirty="0" err="1" smtClean="0">
              <a:solidFill>
                <a:schemeClr val="tx1"/>
              </a:solidFill>
              <a:latin typeface="Calibri" pitchFamily="34" charset="0"/>
            </a:rPr>
            <a:t>CentrālBaltijas</a:t>
          </a: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 jūras reģionā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PURE BIOMASS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724 301 EUR</a:t>
          </a:r>
          <a:endParaRPr lang="lv-LV" sz="900" kern="1200" dirty="0">
            <a:latin typeface="Calibri" pitchFamily="34" charset="0"/>
          </a:endParaRPr>
        </a:p>
      </dsp:txBody>
      <dsp:txXfrm>
        <a:off x="255107" y="1195073"/>
        <a:ext cx="1247017" cy="1284512"/>
      </dsp:txXfrm>
    </dsp:sp>
    <dsp:sp modelId="{A85CBC73-CBF2-4D72-8DAF-5D778D98021D}">
      <dsp:nvSpPr>
        <dsp:cNvPr id="0" name=""/>
        <dsp:cNvSpPr/>
      </dsp:nvSpPr>
      <dsp:spPr>
        <a:xfrm>
          <a:off x="216311" y="2662133"/>
          <a:ext cx="1324609" cy="1362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Gliemju komerciāla audzēšana, pārstrāde un izmantošana Baltijas jūras reģionā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Baltic</a:t>
          </a: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EcoMussel</a:t>
          </a: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758 574 EUR</a:t>
          </a:r>
          <a:endParaRPr lang="lv-LV" sz="900" kern="1200" dirty="0">
            <a:latin typeface="Calibri" pitchFamily="34" charset="0"/>
          </a:endParaRPr>
        </a:p>
      </dsp:txBody>
      <dsp:txXfrm>
        <a:off x="255107" y="2700929"/>
        <a:ext cx="1247017" cy="1284512"/>
      </dsp:txXfrm>
    </dsp:sp>
    <dsp:sp modelId="{F84796EE-7DD5-4FAA-B144-3B941FA19300}">
      <dsp:nvSpPr>
        <dsp:cNvPr id="0" name=""/>
        <dsp:cNvSpPr/>
      </dsp:nvSpPr>
      <dsp:spPr>
        <a:xfrm>
          <a:off x="119939" y="5095871"/>
          <a:ext cx="1464236" cy="59782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finansējums reģionam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372 633 LVL </a:t>
          </a:r>
          <a:endParaRPr lang="lv-LV" sz="10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137449" y="5113381"/>
        <a:ext cx="1429216" cy="562807"/>
      </dsp:txXfrm>
    </dsp:sp>
    <dsp:sp modelId="{D76660FD-C221-452E-8E2A-B94262EAFA06}">
      <dsp:nvSpPr>
        <dsp:cNvPr id="0" name=""/>
        <dsp:cNvSpPr/>
      </dsp:nvSpPr>
      <dsp:spPr>
        <a:xfrm>
          <a:off x="1784662" y="0"/>
          <a:ext cx="1655762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800" kern="1200" dirty="0" smtClean="0">
              <a:solidFill>
                <a:schemeClr val="bg1"/>
              </a:solidFill>
            </a:rPr>
            <a:t>A</a:t>
          </a:r>
          <a:endParaRPr lang="lv-LV" sz="800" kern="1200" dirty="0">
            <a:solidFill>
              <a:schemeClr val="bg1"/>
            </a:solidFill>
          </a:endParaRPr>
        </a:p>
      </dsp:txBody>
      <dsp:txXfrm>
        <a:off x="1784662" y="0"/>
        <a:ext cx="1655762" cy="1728192"/>
      </dsp:txXfrm>
    </dsp:sp>
    <dsp:sp modelId="{85FB78AA-037B-4873-97F0-43E5E0C545A0}">
      <dsp:nvSpPr>
        <dsp:cNvPr id="0" name=""/>
        <dsp:cNvSpPr/>
      </dsp:nvSpPr>
      <dsp:spPr>
        <a:xfrm>
          <a:off x="1942675" y="976276"/>
          <a:ext cx="1324609" cy="104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Ezeru ilgtspējīga apsaimniekošana Kurzemē un Lietuvā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Lakes</a:t>
          </a: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for</a:t>
          </a: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future</a:t>
          </a: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 1  016 092 EUR</a:t>
          </a:r>
          <a:endParaRPr lang="lv-LV" sz="900" b="1" kern="1200" dirty="0">
            <a:latin typeface="Calibri" pitchFamily="34" charset="0"/>
          </a:endParaRPr>
        </a:p>
      </dsp:txBody>
      <dsp:txXfrm>
        <a:off x="1973191" y="1006792"/>
        <a:ext cx="1263577" cy="980860"/>
      </dsp:txXfrm>
    </dsp:sp>
    <dsp:sp modelId="{D5E53C16-231E-407D-8927-8A13742E7B8D}">
      <dsp:nvSpPr>
        <dsp:cNvPr id="0" name=""/>
        <dsp:cNvSpPr/>
      </dsp:nvSpPr>
      <dsp:spPr>
        <a:xfrm>
          <a:off x="1942675" y="2026195"/>
          <a:ext cx="1324609" cy="104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Mana sociālā atbildība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My</a:t>
          </a: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response</a:t>
          </a: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1 137 609 EUR</a:t>
          </a:r>
          <a:endParaRPr lang="lv-LV" sz="900" kern="1200" dirty="0">
            <a:latin typeface="Calibri" pitchFamily="34" charset="0"/>
          </a:endParaRPr>
        </a:p>
      </dsp:txBody>
      <dsp:txXfrm>
        <a:off x="1973191" y="2056711"/>
        <a:ext cx="1263577" cy="980860"/>
      </dsp:txXfrm>
    </dsp:sp>
    <dsp:sp modelId="{4DF7262F-1475-4FB6-9734-A9712F04045B}">
      <dsp:nvSpPr>
        <dsp:cNvPr id="0" name=""/>
        <dsp:cNvSpPr/>
      </dsp:nvSpPr>
      <dsp:spPr>
        <a:xfrm>
          <a:off x="1942675" y="3088176"/>
          <a:ext cx="1324609" cy="1041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Profesionālās izglītības pilnveidošana atbilstoši darba tirgus prasībām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VocEdu</a:t>
          </a: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1 197 321 EUR</a:t>
          </a:r>
          <a:endParaRPr lang="lv-LV" sz="9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1973191" y="3118692"/>
        <a:ext cx="1263577" cy="980860"/>
      </dsp:txXfrm>
    </dsp:sp>
    <dsp:sp modelId="{0CFD6B4F-5CEE-4BB9-BA53-D20DC4335891}">
      <dsp:nvSpPr>
        <dsp:cNvPr id="0" name=""/>
        <dsp:cNvSpPr/>
      </dsp:nvSpPr>
      <dsp:spPr>
        <a:xfrm>
          <a:off x="1896194" y="5099027"/>
          <a:ext cx="1479006" cy="592586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ERAF finansējums reģionam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1 200 346 LVL </a:t>
          </a:r>
          <a:endParaRPr lang="lv-LV" sz="10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1913550" y="5116383"/>
        <a:ext cx="1444294" cy="557874"/>
      </dsp:txXfrm>
    </dsp:sp>
    <dsp:sp modelId="{D6015A86-F461-431E-890E-0A44E780CC33}">
      <dsp:nvSpPr>
        <dsp:cNvPr id="0" name=""/>
        <dsp:cNvSpPr/>
      </dsp:nvSpPr>
      <dsp:spPr>
        <a:xfrm>
          <a:off x="3644249" y="0"/>
          <a:ext cx="1655762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800" kern="1200" dirty="0">
            <a:solidFill>
              <a:schemeClr val="bg1"/>
            </a:solidFill>
          </a:endParaRPr>
        </a:p>
      </dsp:txBody>
      <dsp:txXfrm>
        <a:off x="3644249" y="0"/>
        <a:ext cx="1655762" cy="1728192"/>
      </dsp:txXfrm>
    </dsp:sp>
    <dsp:sp modelId="{89DCB047-C85D-45B3-9ADC-529139EC3D69}">
      <dsp:nvSpPr>
        <dsp:cNvPr id="0" name=""/>
        <dsp:cNvSpPr/>
      </dsp:nvSpPr>
      <dsp:spPr>
        <a:xfrm>
          <a:off x="3846722" y="1135270"/>
          <a:ext cx="1324609" cy="1117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kern="1200" dirty="0" err="1" smtClean="0">
              <a:solidFill>
                <a:schemeClr val="tx1"/>
              </a:solidFill>
              <a:latin typeface="Calibri" pitchFamily="34" charset="0"/>
            </a:rPr>
            <a:t>Ūdenstūrisma</a:t>
          </a:r>
          <a:r>
            <a:rPr lang="lv-LV" sz="900" kern="1200" dirty="0" smtClean="0">
              <a:solidFill>
                <a:schemeClr val="tx1"/>
              </a:solidFill>
              <a:latin typeface="Calibri" pitchFamily="34" charset="0"/>
            </a:rPr>
            <a:t> attīstība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Riverways</a:t>
          </a: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2 068 965 EUR</a:t>
          </a:r>
          <a:endParaRPr lang="lv-LV" sz="9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3879441" y="1167989"/>
        <a:ext cx="1259171" cy="1051670"/>
      </dsp:txXfrm>
    </dsp:sp>
    <dsp:sp modelId="{A77C604E-1026-473F-8269-D7893E09BF48}">
      <dsp:nvSpPr>
        <dsp:cNvPr id="0" name=""/>
        <dsp:cNvSpPr/>
      </dsp:nvSpPr>
      <dsp:spPr>
        <a:xfrm>
          <a:off x="3846722" y="2473014"/>
          <a:ext cx="1324609" cy="1117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0" kern="1200" dirty="0" smtClean="0">
              <a:solidFill>
                <a:schemeClr val="tx1"/>
              </a:solidFill>
              <a:latin typeface="Calibri" pitchFamily="34" charset="0"/>
            </a:rPr>
            <a:t>Piekrastes vides aizsardzība un pārvaldība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Coastal</a:t>
          </a: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kern="1200" dirty="0" err="1" smtClean="0">
              <a:solidFill>
                <a:schemeClr val="tx1"/>
              </a:solidFill>
              <a:latin typeface="Calibri" pitchFamily="34" charset="0"/>
            </a:rPr>
            <a:t>project</a:t>
          </a:r>
          <a:endParaRPr lang="lv-LV" sz="900" b="1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Projekta budžets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kern="1200" dirty="0" smtClean="0">
              <a:solidFill>
                <a:schemeClr val="tx1"/>
              </a:solidFill>
              <a:latin typeface="Calibri" pitchFamily="34" charset="0"/>
            </a:rPr>
            <a:t>459 770 EUR</a:t>
          </a:r>
          <a:endParaRPr lang="lv-LV" sz="900" kern="1200" dirty="0">
            <a:latin typeface="Calibri" pitchFamily="34" charset="0"/>
          </a:endParaRPr>
        </a:p>
      </dsp:txBody>
      <dsp:txXfrm>
        <a:off x="3879441" y="2505733"/>
        <a:ext cx="1259171" cy="1051670"/>
      </dsp:txXfrm>
    </dsp:sp>
    <dsp:sp modelId="{2D3D3B99-7539-4F01-9EDA-193AF2009C28}">
      <dsp:nvSpPr>
        <dsp:cNvPr id="0" name=""/>
        <dsp:cNvSpPr/>
      </dsp:nvSpPr>
      <dsp:spPr>
        <a:xfrm>
          <a:off x="3744416" y="4405311"/>
          <a:ext cx="1309813" cy="464940"/>
        </a:xfrm>
        <a:prstGeom prst="roundRect">
          <a:avLst>
            <a:gd name="adj" fmla="val 10000"/>
          </a:avLst>
        </a:prstGeom>
        <a:solidFill>
          <a:schemeClr val="accent3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3335" rIns="17780" bIns="13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700" b="1" kern="1200" dirty="0" smtClean="0">
              <a:solidFill>
                <a:schemeClr val="tx1"/>
              </a:solidFill>
              <a:latin typeface="Calibri" pitchFamily="34" charset="0"/>
            </a:rPr>
            <a:t>Uzraudzības komitejas sēdē 2011.gada decembrī – vienošanās par ideju tālāku virzību</a:t>
          </a:r>
        </a:p>
      </dsp:txBody>
      <dsp:txXfrm>
        <a:off x="3758034" y="4418929"/>
        <a:ext cx="1282577" cy="437704"/>
      </dsp:txXfrm>
    </dsp:sp>
    <dsp:sp modelId="{F3722AA5-9B72-40F0-9121-0849B544F7B2}">
      <dsp:nvSpPr>
        <dsp:cNvPr id="0" name=""/>
        <dsp:cNvSpPr/>
      </dsp:nvSpPr>
      <dsp:spPr>
        <a:xfrm>
          <a:off x="3674615" y="5148506"/>
          <a:ext cx="1586670" cy="52441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Plānotais piesaistītais</a:t>
          </a:r>
          <a:r>
            <a:rPr lang="lv-LV" sz="1000" b="0" kern="120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 ERAF finansējums reģionam 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v-LV" sz="1000" b="0" kern="1200" cap="none" spc="0" baseline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~ 350 000 LVL</a:t>
          </a:r>
          <a:endParaRPr lang="lv-LV" sz="10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3689975" y="5163866"/>
        <a:ext cx="1555950" cy="493695"/>
      </dsp:txXfrm>
    </dsp:sp>
    <dsp:sp modelId="{B03A937A-5150-4EDE-A71E-DB15A74DAFD3}">
      <dsp:nvSpPr>
        <dsp:cNvPr id="0" name=""/>
        <dsp:cNvSpPr/>
      </dsp:nvSpPr>
      <dsp:spPr>
        <a:xfrm>
          <a:off x="5328589" y="0"/>
          <a:ext cx="1655762" cy="57606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900" kern="1200" dirty="0"/>
        </a:p>
      </dsp:txBody>
      <dsp:txXfrm>
        <a:off x="5328589" y="0"/>
        <a:ext cx="1655762" cy="1728192"/>
      </dsp:txXfrm>
    </dsp:sp>
    <dsp:sp modelId="{22E62E98-9917-4D33-BBDD-7C3A9D7CAB10}">
      <dsp:nvSpPr>
        <dsp:cNvPr id="0" name=""/>
        <dsp:cNvSpPr/>
      </dsp:nvSpPr>
      <dsp:spPr>
        <a:xfrm>
          <a:off x="5492867" y="2237631"/>
          <a:ext cx="1324609" cy="12961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0" i="0" kern="1200" dirty="0" smtClean="0">
              <a:solidFill>
                <a:schemeClr val="tx1"/>
              </a:solidFill>
              <a:latin typeface="Calibri" pitchFamily="34" charset="0"/>
            </a:rPr>
            <a:t>Latvijas </a:t>
          </a:r>
          <a:r>
            <a:rPr lang="lv-LV" sz="900" b="0" i="0" kern="1200" dirty="0" err="1" smtClean="0">
              <a:solidFill>
                <a:schemeClr val="tx1"/>
              </a:solidFill>
              <a:latin typeface="Calibri" pitchFamily="34" charset="0"/>
            </a:rPr>
            <a:t>energoefektīvas</a:t>
          </a:r>
          <a:r>
            <a:rPr lang="lv-LV" sz="900" b="0" i="0" kern="1200" dirty="0" smtClean="0">
              <a:solidFill>
                <a:schemeClr val="tx1"/>
              </a:solidFill>
              <a:latin typeface="Calibri" pitchFamily="34" charset="0"/>
            </a:rPr>
            <a:t> būvniecības attīstības stratēģija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900" b="1" i="0" kern="1200" dirty="0" err="1" smtClean="0">
              <a:solidFill>
                <a:schemeClr val="tx1"/>
              </a:solidFill>
              <a:latin typeface="Calibri" pitchFamily="34" charset="0"/>
            </a:rPr>
            <a:t>Bild</a:t>
          </a:r>
          <a:r>
            <a:rPr lang="lv-LV" sz="900" b="1" i="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i="0" kern="1200" dirty="0" err="1" smtClean="0">
              <a:solidFill>
                <a:schemeClr val="tx1"/>
              </a:solidFill>
              <a:latin typeface="Calibri" pitchFamily="34" charset="0"/>
            </a:rPr>
            <a:t>up</a:t>
          </a:r>
          <a:r>
            <a:rPr lang="lv-LV" sz="900" b="1" i="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lv-LV" sz="900" b="1" i="0" kern="1200" dirty="0" err="1" smtClean="0">
              <a:solidFill>
                <a:schemeClr val="tx1"/>
              </a:solidFill>
              <a:latin typeface="Calibri" pitchFamily="34" charset="0"/>
            </a:rPr>
            <a:t>skills</a:t>
          </a:r>
          <a:endParaRPr lang="lv-LV" sz="900" b="1" i="0" kern="1200" dirty="0" smtClean="0">
            <a:solidFill>
              <a:schemeClr val="tx1"/>
            </a:solidFill>
            <a:latin typeface="Calibri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i="0" kern="1200" dirty="0" smtClean="0">
              <a:solidFill>
                <a:schemeClr val="tx1"/>
              </a:solidFill>
              <a:latin typeface="Calibri" pitchFamily="34" charset="0"/>
            </a:rPr>
            <a:t>Projekta budžets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v-LV" sz="900" b="1" i="0" kern="1200" dirty="0" smtClean="0">
              <a:solidFill>
                <a:schemeClr val="tx1"/>
              </a:solidFill>
              <a:latin typeface="Calibri" pitchFamily="34" charset="0"/>
            </a:rPr>
            <a:t> 186 108 EUR </a:t>
          </a:r>
        </a:p>
      </dsp:txBody>
      <dsp:txXfrm>
        <a:off x="5530829" y="2275593"/>
        <a:ext cx="1248685" cy="1220205"/>
      </dsp:txXfrm>
    </dsp:sp>
    <dsp:sp modelId="{DB0BD83D-CA69-48D8-8D51-AA2106CE9364}">
      <dsp:nvSpPr>
        <dsp:cNvPr id="0" name=""/>
        <dsp:cNvSpPr/>
      </dsp:nvSpPr>
      <dsp:spPr>
        <a:xfrm>
          <a:off x="5395674" y="5112579"/>
          <a:ext cx="1555714" cy="574805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accent1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Piesaistītais IEE finansējums reģionam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000" b="0" kern="1200" cap="none" spc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 pitchFamily="34" charset="0"/>
            </a:rPr>
            <a:t>5829 LVL</a:t>
          </a:r>
          <a:endParaRPr lang="lv-LV" sz="1000" b="0" kern="1200" cap="none" spc="0" dirty="0">
            <a:ln w="10160">
              <a:solidFill>
                <a:schemeClr val="accent1"/>
              </a:solidFill>
              <a:prstDash val="solid"/>
            </a:ln>
            <a:solidFill>
              <a:srgbClr val="FFFFFF"/>
            </a:solidFill>
            <a:effectLst>
              <a:outerShdw blurRad="38100" dist="32000" dir="5400000" algn="tl">
                <a:srgbClr val="000000">
                  <a:alpha val="30000"/>
                </a:srgbClr>
              </a:outerShdw>
            </a:effectLst>
            <a:latin typeface="Calibri" pitchFamily="34" charset="0"/>
          </a:endParaRPr>
        </a:p>
      </dsp:txBody>
      <dsp:txXfrm>
        <a:off x="5412509" y="5129414"/>
        <a:ext cx="1522044" cy="541135"/>
      </dsp:txXfrm>
    </dsp:sp>
    <dsp:sp modelId="{ABA17006-35E2-489E-811D-1E44E8B6E557}">
      <dsp:nvSpPr>
        <dsp:cNvPr id="0" name=""/>
        <dsp:cNvSpPr/>
      </dsp:nvSpPr>
      <dsp:spPr>
        <a:xfrm>
          <a:off x="7124495" y="0"/>
          <a:ext cx="1655762" cy="576064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900" kern="1200" dirty="0" smtClean="0">
              <a:latin typeface="Calibri" pitchFamily="34" charset="0"/>
            </a:rPr>
            <a:t>Kopā</a:t>
          </a:r>
          <a:endParaRPr lang="lv-LV" sz="4900" kern="1200" dirty="0">
            <a:latin typeface="Calibri" pitchFamily="34" charset="0"/>
          </a:endParaRPr>
        </a:p>
      </dsp:txBody>
      <dsp:txXfrm>
        <a:off x="7124495" y="0"/>
        <a:ext cx="1655762" cy="17281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16A00-B8C5-4B26-96B2-E4D4D3C9E460}">
      <dsp:nvSpPr>
        <dsp:cNvPr id="0" name=""/>
        <dsp:cNvSpPr/>
      </dsp:nvSpPr>
      <dsp:spPr>
        <a:xfrm>
          <a:off x="4690868" y="3124938"/>
          <a:ext cx="3450038" cy="1419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300" kern="1200" dirty="0" smtClean="0">
              <a:latin typeface="Calibri" pitchFamily="34" charset="0"/>
            </a:rPr>
            <a:t>3 ESF kapacitātes projekti</a:t>
          </a:r>
          <a:endParaRPr lang="lv-LV" sz="1300" kern="1200" dirty="0">
            <a:latin typeface="Calibri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300" b="1" kern="1200" dirty="0" smtClean="0">
              <a:latin typeface="Calibri" pitchFamily="34" charset="0"/>
            </a:rPr>
            <a:t>KPR kā Projekta partneris:</a:t>
          </a:r>
          <a:endParaRPr lang="lv-LV" sz="1300" b="1" kern="1200" dirty="0">
            <a:latin typeface="Calibri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300" kern="1200" dirty="0" err="1" smtClean="0">
              <a:latin typeface="Calibri" pitchFamily="34" charset="0"/>
            </a:rPr>
            <a:t>Bild</a:t>
          </a:r>
          <a:r>
            <a:rPr lang="lv-LV" sz="1300" kern="1200" dirty="0" smtClean="0">
              <a:latin typeface="Calibri" pitchFamily="34" charset="0"/>
            </a:rPr>
            <a:t> </a:t>
          </a:r>
          <a:r>
            <a:rPr lang="lv-LV" sz="1300" kern="1200" dirty="0" err="1" smtClean="0">
              <a:latin typeface="Calibri" pitchFamily="34" charset="0"/>
            </a:rPr>
            <a:t>up</a:t>
          </a:r>
          <a:r>
            <a:rPr lang="lv-LV" sz="1300" kern="1200" dirty="0" smtClean="0">
              <a:latin typeface="Calibri" pitchFamily="34" charset="0"/>
            </a:rPr>
            <a:t> </a:t>
          </a:r>
          <a:r>
            <a:rPr lang="lv-LV" sz="1300" kern="1200" dirty="0" err="1" smtClean="0">
              <a:latin typeface="Calibri" pitchFamily="34" charset="0"/>
            </a:rPr>
            <a:t>skills</a:t>
          </a:r>
          <a:r>
            <a:rPr lang="lv-LV" sz="1300" kern="1200" dirty="0" smtClean="0">
              <a:latin typeface="Calibri" pitchFamily="34" charset="0"/>
            </a:rPr>
            <a:t> (IEE)</a:t>
          </a:r>
          <a:endParaRPr lang="lv-LV" sz="1300" kern="1200" dirty="0">
            <a:latin typeface="Calibri" pitchFamily="34" charset="0"/>
          </a:endParaRPr>
        </a:p>
      </dsp:txBody>
      <dsp:txXfrm>
        <a:off x="5757072" y="3511124"/>
        <a:ext cx="2352643" cy="1002597"/>
      </dsp:txXfrm>
    </dsp:sp>
    <dsp:sp modelId="{BB1E37E0-655E-46F0-88EF-E10E60ADE956}">
      <dsp:nvSpPr>
        <dsp:cNvPr id="0" name=""/>
        <dsp:cNvSpPr/>
      </dsp:nvSpPr>
      <dsp:spPr>
        <a:xfrm>
          <a:off x="0" y="3124938"/>
          <a:ext cx="3342275" cy="1419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b="1" kern="1200" dirty="0" smtClean="0">
              <a:latin typeface="Calibri" pitchFamily="34" charset="0"/>
            </a:rPr>
            <a:t>KPR kā Vadošais partneris</a:t>
          </a:r>
          <a:endParaRPr lang="lv-LV" sz="1200" b="1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Riverways</a:t>
          </a:r>
          <a:r>
            <a:rPr lang="lv-LV" sz="1200" kern="1200" dirty="0" smtClean="0">
              <a:latin typeface="Calibri" pitchFamily="34" charset="0"/>
            </a:rPr>
            <a:t> </a:t>
          </a:r>
          <a:endParaRPr lang="lv-LV" sz="1200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b="1" kern="1200" dirty="0" smtClean="0">
              <a:latin typeface="Calibri" pitchFamily="34" charset="0"/>
            </a:rPr>
            <a:t>KPR kā Projekta partneris</a:t>
          </a:r>
          <a:endParaRPr lang="lv-LV" sz="1200" b="1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Coastal</a:t>
          </a: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project</a:t>
          </a:r>
          <a:endParaRPr lang="lv-LV" sz="1200" kern="1200" dirty="0">
            <a:latin typeface="Calibri" pitchFamily="34" charset="0"/>
          </a:endParaRPr>
        </a:p>
      </dsp:txBody>
      <dsp:txXfrm>
        <a:off x="31192" y="3511124"/>
        <a:ext cx="2277209" cy="1002597"/>
      </dsp:txXfrm>
    </dsp:sp>
    <dsp:sp modelId="{98DC7F5A-9896-4237-9B54-74F86E395691}">
      <dsp:nvSpPr>
        <dsp:cNvPr id="0" name=""/>
        <dsp:cNvSpPr/>
      </dsp:nvSpPr>
      <dsp:spPr>
        <a:xfrm>
          <a:off x="4987787" y="56896"/>
          <a:ext cx="3241812" cy="1627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1" indent="0" algn="just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lv-LV" sz="1200" b="1" kern="1200" dirty="0" smtClean="0">
              <a:latin typeface="Calibri" pitchFamily="34" charset="0"/>
            </a:rPr>
            <a:t>KPR kā Vadošais partneris:</a:t>
          </a:r>
          <a:endParaRPr lang="lv-LV" sz="1200" b="1" kern="1200" dirty="0">
            <a:latin typeface="Calibri" pitchFamily="34" charset="0"/>
          </a:endParaRPr>
        </a:p>
        <a:p>
          <a:pPr marL="0" lvl="1" indent="0" algn="just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lv-LV" sz="1200" b="0" kern="1200" dirty="0" err="1" smtClean="0">
              <a:latin typeface="Calibri" pitchFamily="34" charset="0"/>
            </a:rPr>
            <a:t>Pure</a:t>
          </a:r>
          <a:r>
            <a:rPr lang="lv-LV" sz="1200" b="0" kern="1200" dirty="0" smtClean="0">
              <a:latin typeface="Calibri" pitchFamily="34" charset="0"/>
            </a:rPr>
            <a:t> </a:t>
          </a:r>
          <a:r>
            <a:rPr lang="lv-LV" sz="1200" b="0" kern="1200" dirty="0" err="1" smtClean="0">
              <a:latin typeface="Calibri" pitchFamily="34" charset="0"/>
            </a:rPr>
            <a:t>Biomass</a:t>
          </a:r>
          <a:endParaRPr lang="lv-LV" sz="1200" b="0" kern="1200" dirty="0">
            <a:latin typeface="Calibri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lv-LV" sz="1200" b="1" kern="1200" dirty="0" smtClean="0">
              <a:latin typeface="Calibri" pitchFamily="34" charset="0"/>
            </a:rPr>
            <a:t> KPR kā Projekta partneris:</a:t>
          </a:r>
          <a:endParaRPr lang="lv-LV" sz="1200" b="1" kern="1200" dirty="0">
            <a:latin typeface="Calibri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Basis</a:t>
          </a:r>
          <a:endParaRPr lang="lv-LV" sz="1200" kern="1200" dirty="0">
            <a:latin typeface="Calibri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lv-LV" sz="1200" kern="1200" dirty="0" err="1" smtClean="0">
              <a:latin typeface="Calibri" pitchFamily="34" charset="0"/>
            </a:rPr>
            <a:t>Cult</a:t>
          </a: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Identity</a:t>
          </a:r>
          <a:endParaRPr lang="lv-LV" sz="1200" kern="1200" dirty="0">
            <a:latin typeface="Calibri" pitchFamily="34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lv-LV" sz="1200" kern="1200" dirty="0" err="1" smtClean="0">
              <a:latin typeface="Calibri" pitchFamily="34" charset="0"/>
            </a:rPr>
            <a:t>Baltic</a:t>
          </a: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Ecomussel</a:t>
          </a:r>
          <a:endParaRPr lang="lv-LV" sz="1200" kern="1200" dirty="0">
            <a:latin typeface="Calibri" pitchFamily="34" charset="0"/>
          </a:endParaRPr>
        </a:p>
      </dsp:txBody>
      <dsp:txXfrm>
        <a:off x="5996090" y="92655"/>
        <a:ext cx="2197750" cy="1149398"/>
      </dsp:txXfrm>
    </dsp:sp>
    <dsp:sp modelId="{2D1D8391-ECF7-400B-8641-80EF72DF7502}">
      <dsp:nvSpPr>
        <dsp:cNvPr id="0" name=""/>
        <dsp:cNvSpPr/>
      </dsp:nvSpPr>
      <dsp:spPr>
        <a:xfrm>
          <a:off x="0" y="-44269"/>
          <a:ext cx="3590200" cy="1774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b="1" kern="1200" dirty="0" smtClean="0">
              <a:latin typeface="Calibri" pitchFamily="34" charset="0"/>
            </a:rPr>
            <a:t>KPR kā Vadošais partneris:</a:t>
          </a:r>
          <a:endParaRPr lang="lv-LV" sz="1200" b="1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Live</a:t>
          </a:r>
          <a:r>
            <a:rPr lang="lv-LV" sz="1200" kern="1200" dirty="0" smtClean="0">
              <a:latin typeface="Calibri" pitchFamily="34" charset="0"/>
            </a:rPr>
            <a:t> Venta</a:t>
          </a:r>
          <a:endParaRPr lang="lv-LV" sz="1200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Lakes</a:t>
          </a: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for</a:t>
          </a: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future</a:t>
          </a:r>
          <a:endParaRPr lang="lv-LV" sz="1200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My</a:t>
          </a:r>
          <a:r>
            <a:rPr lang="lv-LV" sz="1200" kern="1200" dirty="0" smtClean="0">
              <a:latin typeface="Calibri" pitchFamily="34" charset="0"/>
            </a:rPr>
            <a:t> </a:t>
          </a:r>
          <a:r>
            <a:rPr lang="lv-LV" sz="1200" kern="1200" dirty="0" err="1" smtClean="0">
              <a:latin typeface="Calibri" pitchFamily="34" charset="0"/>
            </a:rPr>
            <a:t>response</a:t>
          </a:r>
          <a:endParaRPr lang="lv-LV" sz="1200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VocEdu</a:t>
          </a:r>
          <a:endParaRPr lang="lv-LV" sz="1200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b="1" kern="1200" dirty="0" smtClean="0">
              <a:latin typeface="Calibri" pitchFamily="34" charset="0"/>
            </a:rPr>
            <a:t>KPR kā Partneris:</a:t>
          </a:r>
          <a:endParaRPr lang="lv-LV" sz="1200" b="1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err="1" smtClean="0">
              <a:latin typeface="Calibri" pitchFamily="34" charset="0"/>
            </a:rPr>
            <a:t>CoopEdu-Ship</a:t>
          </a:r>
          <a:endParaRPr lang="lv-LV" sz="1200" kern="1200" dirty="0">
            <a:latin typeface="Calibri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200" kern="1200" dirty="0" smtClean="0">
              <a:latin typeface="Calibri" pitchFamily="34" charset="0"/>
            </a:rPr>
            <a:t>Radošās industrijas</a:t>
          </a:r>
          <a:endParaRPr lang="lv-LV" sz="1200" kern="1200" dirty="0">
            <a:latin typeface="Calibri" pitchFamily="34" charset="0"/>
          </a:endParaRP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v-LV" sz="600" kern="1200" dirty="0">
            <a:latin typeface="Calibri" pitchFamily="34" charset="0"/>
          </a:endParaRPr>
        </a:p>
      </dsp:txBody>
      <dsp:txXfrm>
        <a:off x="38972" y="-5297"/>
        <a:ext cx="2435196" cy="1252654"/>
      </dsp:txXfrm>
    </dsp:sp>
    <dsp:sp modelId="{A4CF8693-EC0C-412E-BD72-C664048E37E7}">
      <dsp:nvSpPr>
        <dsp:cNvPr id="0" name=""/>
        <dsp:cNvSpPr/>
      </dsp:nvSpPr>
      <dsp:spPr>
        <a:xfrm>
          <a:off x="2149021" y="297202"/>
          <a:ext cx="1921404" cy="1921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900" kern="1200" dirty="0"/>
        </a:p>
      </dsp:txBody>
      <dsp:txXfrm>
        <a:off x="2711787" y="859968"/>
        <a:ext cx="1358638" cy="1358638"/>
      </dsp:txXfrm>
    </dsp:sp>
    <dsp:sp modelId="{3B487E1E-33AE-47DA-9895-CF3F591B6F0E}">
      <dsp:nvSpPr>
        <dsp:cNvPr id="0" name=""/>
        <dsp:cNvSpPr/>
      </dsp:nvSpPr>
      <dsp:spPr>
        <a:xfrm rot="5400000">
          <a:off x="4159174" y="297202"/>
          <a:ext cx="1921404" cy="1921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900" kern="1200" dirty="0"/>
        </a:p>
      </dsp:txBody>
      <dsp:txXfrm rot="-5400000">
        <a:off x="4159174" y="859968"/>
        <a:ext cx="1358638" cy="1358638"/>
      </dsp:txXfrm>
    </dsp:sp>
    <dsp:sp modelId="{FF31061B-F5AE-4EBC-AEB8-A1D18E8B6093}">
      <dsp:nvSpPr>
        <dsp:cNvPr id="0" name=""/>
        <dsp:cNvSpPr/>
      </dsp:nvSpPr>
      <dsp:spPr>
        <a:xfrm rot="10800000">
          <a:off x="4159174" y="2307355"/>
          <a:ext cx="1921404" cy="1921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900" kern="1200" dirty="0"/>
        </a:p>
      </dsp:txBody>
      <dsp:txXfrm rot="10800000">
        <a:off x="4159174" y="2307355"/>
        <a:ext cx="1358638" cy="1358638"/>
      </dsp:txXfrm>
    </dsp:sp>
    <dsp:sp modelId="{B8D36994-D2E2-4C76-8D1E-BA986C59EE3D}">
      <dsp:nvSpPr>
        <dsp:cNvPr id="0" name=""/>
        <dsp:cNvSpPr/>
      </dsp:nvSpPr>
      <dsp:spPr>
        <a:xfrm rot="16200000">
          <a:off x="2149021" y="2307355"/>
          <a:ext cx="1921404" cy="19214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900" kern="1200" dirty="0"/>
        </a:p>
      </dsp:txBody>
      <dsp:txXfrm rot="5400000">
        <a:off x="2711787" y="2307355"/>
        <a:ext cx="1358638" cy="1358638"/>
      </dsp:txXfrm>
    </dsp:sp>
    <dsp:sp modelId="{56ED32FF-44CE-4E99-A3F1-726F78C763E1}">
      <dsp:nvSpPr>
        <dsp:cNvPr id="0" name=""/>
        <dsp:cNvSpPr/>
      </dsp:nvSpPr>
      <dsp:spPr>
        <a:xfrm>
          <a:off x="3783102" y="1863613"/>
          <a:ext cx="663394" cy="57686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AD16C6-70B9-49FA-91CE-9305E9CA71DC}">
      <dsp:nvSpPr>
        <dsp:cNvPr id="0" name=""/>
        <dsp:cNvSpPr/>
      </dsp:nvSpPr>
      <dsp:spPr>
        <a:xfrm rot="10800000">
          <a:off x="3783102" y="2085484"/>
          <a:ext cx="663394" cy="57686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C8EF8-EC47-4140-AE29-3788B0D231C9}" type="datetimeFigureOut">
              <a:rPr lang="lv-LV" smtClean="0"/>
              <a:pPr/>
              <a:t>2012.01.04.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420F-4DA5-47F1-9C9A-8E7C8E48109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312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705691A-5C95-4CCB-BC45-6AB5961245A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5116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309CF-1B09-48E8-B123-AB77E5661CA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B2055-2BBD-4AA5-A2BC-221FDCE8392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9C0E3-CBF2-4564-AE85-8FD93584128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8C22-E1C0-4F51-ACB6-69A1B5A539D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17837-303E-4BAA-9504-A394F74F7E6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F53A-815A-4A11-BD8B-D582262D20A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A52A-625D-4DAC-BF1B-C12B9E3386B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29CC-92CA-4766-AD59-4B57796553B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0C572-D0A0-4C1A-AAD6-0509F8E0AFB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C2C35-DE0D-4EDD-97DB-6E4DB596A5D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FEF57-9C34-4D93-91C7-95EBF17D9C8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56C45DA-AD32-48C6-8106-D0E6C4E2318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2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780928"/>
            <a:ext cx="7200800" cy="1470025"/>
          </a:xfrm>
        </p:spPr>
        <p:txBody>
          <a:bodyPr/>
          <a:lstStyle/>
          <a:p>
            <a:r>
              <a:rPr lang="lv-LV" sz="3600" b="1" dirty="0" smtClean="0">
                <a:latin typeface="Calibri" pitchFamily="34" charset="0"/>
              </a:rPr>
              <a:t>Pārskats par </a:t>
            </a:r>
            <a:br>
              <a:rPr lang="lv-LV" sz="3600" b="1" dirty="0" smtClean="0">
                <a:latin typeface="Calibri" pitchFamily="34" charset="0"/>
              </a:rPr>
            </a:br>
            <a:r>
              <a:rPr lang="lv-LV" sz="3600" b="1" dirty="0" smtClean="0">
                <a:latin typeface="Calibri" pitchFamily="34" charset="0"/>
              </a:rPr>
              <a:t>sagatavotajiem un ieviestajiem projektiem 2011.gadā un attīstības plānošanu </a:t>
            </a:r>
            <a:endParaRPr lang="lv-LV" sz="3600" b="1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5589240"/>
            <a:ext cx="4499992" cy="830585"/>
          </a:xfrm>
        </p:spPr>
        <p:txBody>
          <a:bodyPr/>
          <a:lstStyle/>
          <a:p>
            <a:pPr algn="r"/>
            <a:endParaRPr lang="lv-LV" dirty="0" smtClean="0"/>
          </a:p>
          <a:p>
            <a:pPr algn="r"/>
            <a:r>
              <a:rPr lang="lv-LV" sz="25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KPR padomes sēde, 11.01.2012.</a:t>
            </a:r>
          </a:p>
          <a:p>
            <a:pPr algn="r"/>
            <a:endParaRPr lang="lv-LV" sz="2500" b="1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634082"/>
          </a:xfrm>
        </p:spPr>
        <p:txBody>
          <a:bodyPr/>
          <a:lstStyle/>
          <a:p>
            <a:r>
              <a:rPr lang="lv-LV" sz="4000" b="1" dirty="0" smtClean="0">
                <a:latin typeface="Calibri" pitchFamily="34" charset="0"/>
              </a:rPr>
              <a:t>KPR finansējums 2011.gadā, LVL</a:t>
            </a:r>
            <a:endParaRPr lang="lv-LV" sz="4000" b="1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401042"/>
              </p:ext>
            </p:extLst>
          </p:nvPr>
        </p:nvGraphicFramePr>
        <p:xfrm>
          <a:off x="0" y="692696"/>
          <a:ext cx="10188624" cy="7272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84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8265417"/>
              </p:ext>
            </p:extLst>
          </p:nvPr>
        </p:nvGraphicFramePr>
        <p:xfrm>
          <a:off x="683568" y="764704"/>
          <a:ext cx="74888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ATLI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87624" y="836712"/>
            <a:ext cx="1474590" cy="894561"/>
          </a:xfrm>
          <a:prstGeom prst="rect">
            <a:avLst/>
          </a:prstGeom>
        </p:spPr>
      </p:pic>
      <p:pic>
        <p:nvPicPr>
          <p:cNvPr id="7" name="Picture 6" descr="ee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7904" y="908720"/>
            <a:ext cx="1368152" cy="91939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7544" y="1"/>
            <a:ext cx="7772400" cy="908720"/>
          </a:xfrm>
        </p:spPr>
        <p:txBody>
          <a:bodyPr/>
          <a:lstStyle/>
          <a:p>
            <a:r>
              <a:rPr lang="lv-LV" sz="4800" b="1" dirty="0" smtClean="0">
                <a:latin typeface="Calibri" pitchFamily="34" charset="0"/>
              </a:rPr>
              <a:t>Īstenotie projekti 2011.gadā</a:t>
            </a:r>
            <a:endParaRPr lang="lv-LV" sz="4800" b="1" dirty="0"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2160" y="2132856"/>
            <a:ext cx="1944216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v"/>
            </a:pPr>
            <a:r>
              <a:rPr lang="lv-LV" b="1" dirty="0" smtClean="0">
                <a:solidFill>
                  <a:schemeClr val="tx1"/>
                </a:solidFill>
                <a:latin typeface="Calibri" pitchFamily="34" charset="0"/>
              </a:rPr>
              <a:t>2 752 076 EUR</a:t>
            </a:r>
          </a:p>
          <a:p>
            <a:pPr lvl="0">
              <a:buFont typeface="Wingdings" pitchFamily="2" charset="2"/>
              <a:buChar char="v"/>
            </a:pPr>
            <a:r>
              <a:rPr lang="lv-LV" b="1" dirty="0" smtClean="0">
                <a:solidFill>
                  <a:schemeClr val="tx1"/>
                </a:solidFill>
                <a:latin typeface="Calibri" pitchFamily="34" charset="0"/>
              </a:rPr>
              <a:t>KPR vadošais partneris; </a:t>
            </a:r>
          </a:p>
          <a:p>
            <a:pPr lvl="0">
              <a:buFont typeface="Wingdings" pitchFamily="2" charset="2"/>
              <a:buChar char="v"/>
            </a:pPr>
            <a:r>
              <a:rPr lang="lv-LV" b="1" dirty="0" smtClean="0">
                <a:solidFill>
                  <a:schemeClr val="tx1"/>
                </a:solidFill>
                <a:latin typeface="Calibri" pitchFamily="34" charset="0"/>
              </a:rPr>
              <a:t>Partneri no Kurzemes:</a:t>
            </a:r>
          </a:p>
          <a:p>
            <a:pPr lvl="0"/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- 7 pašvaldības</a:t>
            </a:r>
          </a:p>
          <a:p>
            <a:pPr lvl="0">
              <a:buFontTx/>
              <a:buChar char="-"/>
            </a:pPr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 2 augstskolas</a:t>
            </a:r>
          </a:p>
          <a:p>
            <a:pPr lvl="0">
              <a:buFontTx/>
              <a:buChar char="-"/>
            </a:pPr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 3 ostas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56176" y="5805264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Calibri" pitchFamily="34" charset="0"/>
              </a:rPr>
              <a:t>Piesaistītais ERAF  finansējums reģionam  </a:t>
            </a:r>
          </a:p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Calibri" pitchFamily="34" charset="0"/>
              </a:rPr>
              <a:t>1 027 903 LVL</a:t>
            </a:r>
            <a:endParaRPr lang="lv-LV" sz="1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38265417"/>
              </p:ext>
            </p:extLst>
          </p:nvPr>
        </p:nvGraphicFramePr>
        <p:xfrm>
          <a:off x="683568" y="836712"/>
          <a:ext cx="748883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entralbalti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908720"/>
            <a:ext cx="1656184" cy="752811"/>
          </a:xfrm>
          <a:prstGeom prst="rect">
            <a:avLst/>
          </a:prstGeom>
        </p:spPr>
      </p:pic>
      <p:pic>
        <p:nvPicPr>
          <p:cNvPr id="6" name="Picture 5" descr="LATLI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601466" y="908720"/>
            <a:ext cx="1474590" cy="89456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7772400" cy="908720"/>
          </a:xfrm>
        </p:spPr>
        <p:txBody>
          <a:bodyPr/>
          <a:lstStyle/>
          <a:p>
            <a:r>
              <a:rPr lang="lv-LV" sz="4800" b="1" dirty="0" smtClean="0">
                <a:latin typeface="Calibri" pitchFamily="34" charset="0"/>
              </a:rPr>
              <a:t>2011.gadā uzsāktie projekti</a:t>
            </a:r>
            <a:endParaRPr lang="lv-LV" sz="4800" b="1" dirty="0"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2160" y="2204864"/>
            <a:ext cx="1872208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 5 072 243 EUR</a:t>
            </a:r>
          </a:p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1 projekts  </a:t>
            </a: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KPR kā Vadošais partneris; </a:t>
            </a:r>
          </a:p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4 projekti  </a:t>
            </a: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KPR kā partneris</a:t>
            </a:r>
          </a:p>
          <a:p>
            <a:pPr>
              <a:buFont typeface="Wingdings" pitchFamily="2" charset="2"/>
              <a:buChar char="v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Partneri no Kurzemes: 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 2 augstskolas;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 4 pašvaldības;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2 mūžizglītības institūcijas;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1 Biedrība.</a:t>
            </a:r>
            <a:endParaRPr lang="lv-LV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228184" y="5805264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Calibri" pitchFamily="34" charset="0"/>
              </a:rPr>
              <a:t>Piesaistītais ERAF  finansējums reģionam  </a:t>
            </a:r>
          </a:p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Calibri" pitchFamily="34" charset="0"/>
              </a:rPr>
              <a:t>647 569 LVL</a:t>
            </a:r>
            <a:endParaRPr lang="lv-LV" sz="1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6537"/>
              </p:ext>
            </p:extLst>
          </p:nvPr>
        </p:nvGraphicFramePr>
        <p:xfrm>
          <a:off x="395536" y="476672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4868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 smtClean="0">
                <a:latin typeface="Calibri" pitchFamily="34" charset="0"/>
              </a:rPr>
              <a:t>ESF kapacitātes projekti – piesaistītais finansējums LVL 81206,27</a:t>
            </a:r>
            <a:endParaRPr lang="lv-LV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0190202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entralbalti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520" y="908720"/>
            <a:ext cx="1656184" cy="752811"/>
          </a:xfrm>
          <a:prstGeom prst="rect">
            <a:avLst/>
          </a:prstGeom>
        </p:spPr>
      </p:pic>
      <p:pic>
        <p:nvPicPr>
          <p:cNvPr id="6" name="Picture 5" descr="LATLI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764704"/>
            <a:ext cx="1290266" cy="100811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7504" y="1"/>
            <a:ext cx="9036496" cy="908720"/>
          </a:xfrm>
        </p:spPr>
        <p:txBody>
          <a:bodyPr/>
          <a:lstStyle/>
          <a:p>
            <a:r>
              <a:rPr lang="lv-LV" sz="3600" b="1" dirty="0" smtClean="0">
                <a:latin typeface="Calibri" pitchFamily="34" charset="0"/>
              </a:rPr>
              <a:t>Apstiprinātie projekti 2011.gadā </a:t>
            </a:r>
            <a:br>
              <a:rPr lang="lv-LV" sz="3600" b="1" dirty="0" smtClean="0">
                <a:latin typeface="Calibri" pitchFamily="34" charset="0"/>
              </a:rPr>
            </a:br>
            <a:r>
              <a:rPr lang="lv-LV" sz="3600" b="1" dirty="0" smtClean="0">
                <a:latin typeface="Calibri" pitchFamily="34" charset="0"/>
              </a:rPr>
              <a:t>                                           </a:t>
            </a:r>
            <a:r>
              <a:rPr lang="lv-LV" sz="2800" b="1" dirty="0" smtClean="0">
                <a:latin typeface="Calibri" pitchFamily="34" charset="0"/>
              </a:rPr>
              <a:t>/ieviešana 2012.-2013.gadā/</a:t>
            </a:r>
            <a:endParaRPr lang="lv-LV" sz="2800" b="1" dirty="0">
              <a:latin typeface="Calibri" pitchFamily="34" charset="0"/>
            </a:endParaRPr>
          </a:p>
        </p:txBody>
      </p:sp>
      <p:pic>
        <p:nvPicPr>
          <p:cNvPr id="9" name="Picture 8" descr="estlat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1920" y="1124744"/>
            <a:ext cx="1656184" cy="665889"/>
          </a:xfrm>
          <a:prstGeom prst="rect">
            <a:avLst/>
          </a:prstGeom>
        </p:spPr>
      </p:pic>
      <p:pic>
        <p:nvPicPr>
          <p:cNvPr id="10" name="Picture 9" descr="logo-ie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96136" y="980728"/>
            <a:ext cx="792088" cy="96335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452320" y="5949280"/>
            <a:ext cx="13681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Calibri" pitchFamily="34" charset="0"/>
              </a:rPr>
              <a:t>Piesaistītais finansējums reģionam  </a:t>
            </a:r>
          </a:p>
          <a:p>
            <a:pPr algn="ctr"/>
            <a:r>
              <a:rPr lang="lv-LV" sz="1000" b="1" dirty="0" smtClean="0">
                <a:solidFill>
                  <a:schemeClr val="tx1"/>
                </a:solidFill>
                <a:latin typeface="Calibri" pitchFamily="34" charset="0"/>
              </a:rPr>
              <a:t>1 928 808 LVL</a:t>
            </a:r>
            <a:endParaRPr lang="lv-LV" sz="1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80312" y="2348880"/>
            <a:ext cx="1512168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7 548 740 EUR:</a:t>
            </a:r>
          </a:p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5 projekti  </a:t>
            </a: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KPR kā Vadošais partneris; </a:t>
            </a:r>
          </a:p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3 projekti  </a:t>
            </a: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KPR kā partneris;</a:t>
            </a:r>
          </a:p>
          <a:p>
            <a:pPr>
              <a:buFont typeface="Wingdings" pitchFamily="2" charset="2"/>
              <a:buChar char="v"/>
            </a:pPr>
            <a:r>
              <a:rPr lang="lv-LV" sz="1200" b="1" dirty="0" smtClean="0">
                <a:solidFill>
                  <a:schemeClr val="tx1"/>
                </a:solidFill>
                <a:latin typeface="Calibri" pitchFamily="34" charset="0"/>
              </a:rPr>
              <a:t>Partneri no Kurzemes: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7 profesionālās skolas; 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1 augstskola;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 16 pašvaldības;</a:t>
            </a:r>
          </a:p>
          <a:p>
            <a:pPr>
              <a:buFontTx/>
              <a:buChar char="-"/>
            </a:pPr>
            <a:r>
              <a:rPr lang="lv-LV" sz="1200" dirty="0" smtClean="0">
                <a:solidFill>
                  <a:schemeClr val="tx1"/>
                </a:solidFill>
                <a:latin typeface="Calibri" pitchFamily="34" charset="0"/>
              </a:rPr>
              <a:t> 2 sociālie dienesti</a:t>
            </a:r>
          </a:p>
          <a:p>
            <a:pPr>
              <a:buFontTx/>
              <a:buChar char="-"/>
            </a:pPr>
            <a:endParaRPr lang="lv-LV" sz="12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22114"/>
          </a:xfrm>
        </p:spPr>
        <p:txBody>
          <a:bodyPr/>
          <a:lstStyle/>
          <a:p>
            <a:r>
              <a:rPr lang="lv-LV" sz="4000" b="1" dirty="0" smtClean="0">
                <a:latin typeface="Calibri" pitchFamily="34" charset="0"/>
              </a:rPr>
              <a:t>Kopsavilkums par projektiem 2012.gadā</a:t>
            </a:r>
            <a:endParaRPr lang="lv-LV" sz="4000" b="1" dirty="0">
              <a:latin typeface="Calibr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Centralbalti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3309532"/>
            <a:ext cx="1512168" cy="515512"/>
          </a:xfrm>
          <a:prstGeom prst="rect">
            <a:avLst/>
          </a:prstGeom>
        </p:spPr>
      </p:pic>
      <p:pic>
        <p:nvPicPr>
          <p:cNvPr id="7" name="Picture 6" descr="estlat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59832" y="3933056"/>
            <a:ext cx="1440160" cy="579033"/>
          </a:xfrm>
          <a:prstGeom prst="rect">
            <a:avLst/>
          </a:prstGeom>
        </p:spPr>
      </p:pic>
      <p:pic>
        <p:nvPicPr>
          <p:cNvPr id="8" name="Picture 7" descr="ESF_pilns_nosaukum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44008" y="3933056"/>
            <a:ext cx="948519" cy="576064"/>
          </a:xfrm>
          <a:prstGeom prst="rect">
            <a:avLst/>
          </a:prstGeom>
        </p:spPr>
      </p:pic>
      <p:pic>
        <p:nvPicPr>
          <p:cNvPr id="9" name="Picture 8" descr="logo-ie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24128" y="3933056"/>
            <a:ext cx="651272" cy="792088"/>
          </a:xfrm>
          <a:prstGeom prst="rect">
            <a:avLst/>
          </a:prstGeom>
        </p:spPr>
      </p:pic>
      <p:pic>
        <p:nvPicPr>
          <p:cNvPr id="5" name="Picture 4" descr="LATLIT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2708920"/>
            <a:ext cx="962716" cy="108012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555776" y="2348880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6 projekti</a:t>
            </a:r>
            <a:endParaRPr lang="lv-LV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76056" y="2348880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4 projekti</a:t>
            </a:r>
            <a:endParaRPr lang="lv-LV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55776" y="4941168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2 projekti</a:t>
            </a:r>
            <a:endParaRPr lang="lv-LV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48064" y="4941168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solidFill>
                  <a:schemeClr val="tx1"/>
                </a:solidFill>
                <a:latin typeface="Calibri" pitchFamily="34" charset="0"/>
              </a:rPr>
              <a:t>4 projekti</a:t>
            </a:r>
            <a:endParaRPr lang="lv-LV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1588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lv-LV" sz="4000" b="1" dirty="0" smtClean="0">
                <a:latin typeface="Calibri" pitchFamily="34" charset="0"/>
              </a:rPr>
              <a:t>Attīstības plānošana 2011.gadā 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23850" y="1196752"/>
            <a:ext cx="849630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Sagatavots un apstiprināts </a:t>
            </a:r>
            <a:r>
              <a:rPr lang="lv-LV" sz="1800" b="1" dirty="0" smtClean="0">
                <a:solidFill>
                  <a:srgbClr val="0066FF"/>
                </a:solidFill>
                <a:latin typeface="Calibri" pitchFamily="34" charset="0"/>
              </a:rPr>
              <a:t>Pārskats par Sociālo pakalpojumu attīstības programmas īstenošanu</a:t>
            </a:r>
            <a:r>
              <a:rPr lang="lv-LV" sz="1800" dirty="0" smtClean="0">
                <a:latin typeface="Calibri" pitchFamily="34" charset="0"/>
              </a:rPr>
              <a:t> 2010.gadā un </a:t>
            </a:r>
            <a:r>
              <a:rPr lang="lv-LV" sz="1800" b="1" dirty="0">
                <a:solidFill>
                  <a:srgbClr val="0066FF"/>
                </a:solidFill>
                <a:latin typeface="Calibri" pitchFamily="34" charset="0"/>
              </a:rPr>
              <a:t>uzsākts Programmas aktualizācijas process </a:t>
            </a:r>
            <a:r>
              <a:rPr lang="lv-LV" sz="1800" i="1" dirty="0" smtClean="0">
                <a:solidFill>
                  <a:srgbClr val="3333FF"/>
                </a:solidFill>
                <a:latin typeface="Calibri" pitchFamily="34" charset="0"/>
              </a:rPr>
              <a:t>(</a:t>
            </a:r>
            <a:r>
              <a:rPr lang="lv-LV" sz="1800" i="1" dirty="0" smtClean="0">
                <a:latin typeface="Calibri" pitchFamily="34" charset="0"/>
              </a:rPr>
              <a:t>saņemti </a:t>
            </a:r>
            <a:r>
              <a:rPr lang="lv-LV" sz="1800" i="1" dirty="0">
                <a:latin typeface="Calibri" pitchFamily="34" charset="0"/>
              </a:rPr>
              <a:t>priekšlikumi no visām 20 pašvaldībām, atbalstot arī Progresa pārskatā </a:t>
            </a:r>
            <a:r>
              <a:rPr lang="lv-LV" sz="1800" i="1" dirty="0" smtClean="0">
                <a:latin typeface="Calibri" pitchFamily="34" charset="0"/>
              </a:rPr>
              <a:t>minēto)</a:t>
            </a:r>
            <a:endParaRPr lang="lv-LV" sz="1800" dirty="0" smtClean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Sagatavots un apstiprināts </a:t>
            </a:r>
            <a:r>
              <a:rPr lang="lv-LV" sz="1800" b="1" dirty="0" smtClean="0">
                <a:solidFill>
                  <a:srgbClr val="0066FF"/>
                </a:solidFill>
                <a:latin typeface="Calibri" pitchFamily="34" charset="0"/>
              </a:rPr>
              <a:t>Pārskats par KPR Teritorijas plānojuma īstenošanu</a:t>
            </a:r>
            <a:r>
              <a:rPr lang="lv-LV" sz="1800" dirty="0" smtClean="0">
                <a:latin typeface="Calibri" pitchFamily="34" charset="0"/>
              </a:rPr>
              <a:t> 2010.gadā 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Sniegti </a:t>
            </a:r>
            <a:r>
              <a:rPr lang="lv-LV" sz="1800" b="1" dirty="0" smtClean="0">
                <a:latin typeface="Calibri" pitchFamily="34" charset="0"/>
              </a:rPr>
              <a:t>nosacījumi </a:t>
            </a:r>
            <a:r>
              <a:rPr lang="lv-LV" sz="1800" dirty="0" smtClean="0">
                <a:latin typeface="Calibri" pitchFamily="34" charset="0"/>
              </a:rPr>
              <a:t>plānošanas reģionā ietilpstošo vietējo </a:t>
            </a:r>
            <a:r>
              <a:rPr lang="lv-LV" sz="1800" b="1" dirty="0" smtClean="0">
                <a:latin typeface="Calibri" pitchFamily="34" charset="0"/>
              </a:rPr>
              <a:t>pašvaldību teritorijas plānojumu</a:t>
            </a:r>
            <a:r>
              <a:rPr lang="lv-LV" sz="1800" dirty="0" smtClean="0">
                <a:latin typeface="Calibri" pitchFamily="34" charset="0"/>
              </a:rPr>
              <a:t> (11) un  </a:t>
            </a:r>
            <a:r>
              <a:rPr lang="lv-LV" sz="1800" b="1" dirty="0" smtClean="0">
                <a:latin typeface="Calibri" pitchFamily="34" charset="0"/>
              </a:rPr>
              <a:t>attīstības programmu</a:t>
            </a:r>
            <a:r>
              <a:rPr lang="lv-LV" sz="1800" dirty="0" smtClean="0">
                <a:latin typeface="Calibri" pitchFamily="34" charset="0"/>
              </a:rPr>
              <a:t> (3) </a:t>
            </a:r>
            <a:r>
              <a:rPr lang="lv-LV" sz="1800" b="1" dirty="0" smtClean="0">
                <a:latin typeface="Calibri" pitchFamily="34" charset="0"/>
              </a:rPr>
              <a:t>izstrādei</a:t>
            </a:r>
            <a:r>
              <a:rPr lang="lv-LV" sz="1800" dirty="0" smtClean="0">
                <a:latin typeface="Calibri" pitchFamily="34" charset="0"/>
              </a:rPr>
              <a:t> 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Sniegti </a:t>
            </a:r>
            <a:r>
              <a:rPr lang="lv-LV" sz="1800" b="1" dirty="0" smtClean="0">
                <a:latin typeface="Calibri" pitchFamily="34" charset="0"/>
              </a:rPr>
              <a:t>atzinumi par</a:t>
            </a:r>
            <a:r>
              <a:rPr lang="lv-LV" sz="1800" dirty="0" smtClean="0">
                <a:latin typeface="Calibri" pitchFamily="34" charset="0"/>
              </a:rPr>
              <a:t> plānošanas reģionā ietilpstošo vietējo </a:t>
            </a:r>
            <a:r>
              <a:rPr lang="lv-LV" sz="1800" b="1" dirty="0" smtClean="0">
                <a:latin typeface="Calibri" pitchFamily="34" charset="0"/>
              </a:rPr>
              <a:t>pašvaldību teritoriju plānojumiem</a:t>
            </a:r>
            <a:r>
              <a:rPr lang="lv-LV" sz="1800" dirty="0" smtClean="0">
                <a:latin typeface="Calibri" pitchFamily="34" charset="0"/>
              </a:rPr>
              <a:t> (21), </a:t>
            </a:r>
            <a:r>
              <a:rPr lang="lv-LV" sz="1800" b="1" dirty="0" smtClean="0">
                <a:latin typeface="Calibri" pitchFamily="34" charset="0"/>
              </a:rPr>
              <a:t>attīstības programmām </a:t>
            </a:r>
            <a:r>
              <a:rPr lang="lv-LV" sz="1800" dirty="0" smtClean="0">
                <a:latin typeface="Calibri" pitchFamily="34" charset="0"/>
              </a:rPr>
              <a:t>(9), </a:t>
            </a:r>
            <a:r>
              <a:rPr lang="lv-LV" sz="1800" b="1" dirty="0" smtClean="0">
                <a:latin typeface="Calibri" pitchFamily="34" charset="0"/>
              </a:rPr>
              <a:t>detālplānojumiem</a:t>
            </a:r>
            <a:r>
              <a:rPr lang="lv-LV" sz="1800" dirty="0" smtClean="0">
                <a:latin typeface="Calibri" pitchFamily="34" charset="0"/>
              </a:rPr>
              <a:t> (5) un </a:t>
            </a:r>
            <a:r>
              <a:rPr lang="lv-LV" sz="1800" b="1" dirty="0" smtClean="0">
                <a:latin typeface="Calibri" pitchFamily="34" charset="0"/>
              </a:rPr>
              <a:t>vides pārskata projektiem</a:t>
            </a:r>
            <a:r>
              <a:rPr lang="lv-LV" sz="1800" dirty="0" smtClean="0">
                <a:latin typeface="Calibri" pitchFamily="34" charset="0"/>
              </a:rPr>
              <a:t> (9)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Sniegti </a:t>
            </a:r>
            <a:r>
              <a:rPr lang="lv-LV" sz="1800" b="1" dirty="0" smtClean="0">
                <a:latin typeface="Calibri" pitchFamily="34" charset="0"/>
              </a:rPr>
              <a:t>atzinumi par</a:t>
            </a:r>
            <a:r>
              <a:rPr lang="lv-LV" sz="1800" dirty="0" smtClean="0">
                <a:latin typeface="Calibri" pitchFamily="34" charset="0"/>
              </a:rPr>
              <a:t> plānošanas reģionā ietilpstošo vietējo </a:t>
            </a:r>
            <a:r>
              <a:rPr lang="lv-LV" sz="1800" b="1" dirty="0" smtClean="0">
                <a:latin typeface="Calibri" pitchFamily="34" charset="0"/>
              </a:rPr>
              <a:t>pašvaldību teritoriju plānojumu atbilstību normatīvo aktu prasībām</a:t>
            </a:r>
            <a:r>
              <a:rPr lang="lv-LV" sz="1800" dirty="0" smtClean="0">
                <a:latin typeface="Calibri" pitchFamily="34" charset="0"/>
              </a:rPr>
              <a:t> (6)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Sniegti </a:t>
            </a:r>
            <a:r>
              <a:rPr lang="lv-LV" sz="1800" b="1" dirty="0" smtClean="0">
                <a:latin typeface="Calibri" pitchFamily="34" charset="0"/>
              </a:rPr>
              <a:t>atzinumi par</a:t>
            </a:r>
            <a:r>
              <a:rPr lang="lv-LV" sz="1800" dirty="0" smtClean="0">
                <a:latin typeface="Calibri" pitchFamily="34" charset="0"/>
              </a:rPr>
              <a:t> plānošanas reģionā ietilpstošo vietējo </a:t>
            </a:r>
            <a:r>
              <a:rPr lang="lv-LV" sz="1800" b="1" dirty="0" smtClean="0">
                <a:latin typeface="Calibri" pitchFamily="34" charset="0"/>
              </a:rPr>
              <a:t>pašvaldību teritoriju plānojumu saistošajiem noteikumiem</a:t>
            </a:r>
            <a:r>
              <a:rPr lang="lv-LV" sz="1800" dirty="0" smtClean="0">
                <a:latin typeface="Calibri" pitchFamily="34" charset="0"/>
              </a:rPr>
              <a:t> (9)</a:t>
            </a:r>
          </a:p>
          <a:p>
            <a:pPr algn="just" eaLnBrk="1" hangingPunct="1">
              <a:buFont typeface="Wingdings" pitchFamily="2" charset="2"/>
              <a:buChar char="v"/>
            </a:pPr>
            <a:r>
              <a:rPr lang="lv-LV" sz="1800" dirty="0" smtClean="0">
                <a:latin typeface="Calibri" pitchFamily="34" charset="0"/>
              </a:rPr>
              <a:t>Sniegti </a:t>
            </a:r>
            <a:r>
              <a:rPr lang="lv-LV" sz="1800" b="1" dirty="0" smtClean="0">
                <a:latin typeface="Calibri" pitchFamily="34" charset="0"/>
              </a:rPr>
              <a:t>atzinumi par prioritātes “</a:t>
            </a:r>
            <a:r>
              <a:rPr lang="lv-LV" sz="1800" b="1" dirty="0" err="1" smtClean="0">
                <a:latin typeface="Calibri" pitchFamily="34" charset="0"/>
              </a:rPr>
              <a:t>Policentriska</a:t>
            </a:r>
            <a:r>
              <a:rPr lang="lv-LV" sz="1800" b="1" dirty="0" smtClean="0">
                <a:latin typeface="Calibri" pitchFamily="34" charset="0"/>
              </a:rPr>
              <a:t> attīstība” ietvaros realizējamo projektu ideju saskaņošanu </a:t>
            </a:r>
            <a:r>
              <a:rPr lang="lv-LV" sz="1800" dirty="0" smtClean="0">
                <a:latin typeface="Calibri" pitchFamily="34" charset="0"/>
              </a:rPr>
              <a:t>(1)</a:t>
            </a:r>
          </a:p>
          <a:p>
            <a:pPr marL="609600" indent="-609600" algn="just" eaLnBrk="1" hangingPunct="1">
              <a:buNone/>
            </a:pPr>
            <a:endParaRPr lang="lv-LV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4695</TotalTime>
  <Words>722</Words>
  <Application>Microsoft Office PowerPoint</Application>
  <PresentationFormat>On-screen Show (4:3)</PresentationFormat>
  <Paragraphs>187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Pārskats par  sagatavotajiem un ieviestajiem projektiem 2011.gadā un attīstības plānošanu </vt:lpstr>
      <vt:lpstr>KPR finansējums 2011.gadā, LVL</vt:lpstr>
      <vt:lpstr>Īstenotie projekti 2011.gadā</vt:lpstr>
      <vt:lpstr>2011.gadā uzsāktie projekti</vt:lpstr>
      <vt:lpstr>PowerPoint Presentation</vt:lpstr>
      <vt:lpstr>Apstiprinātie projekti 2011.gadā                                             /ieviešana 2012.-2013.gadā/</vt:lpstr>
      <vt:lpstr>Kopsavilkums par projektiem 2012.gadā</vt:lpstr>
      <vt:lpstr>Attīstības plānošana 2011.gadā </vt:lpstr>
    </vt:vector>
  </TitlesOfParts>
  <Company>Kurzemes plānošanas reģiona administrācija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Edvīns Drigins</dc:creator>
  <cp:lastModifiedBy>Evita</cp:lastModifiedBy>
  <cp:revision>168</cp:revision>
  <dcterms:created xsi:type="dcterms:W3CDTF">2011-10-25T06:24:34Z</dcterms:created>
  <dcterms:modified xsi:type="dcterms:W3CDTF">2012-01-04T13:15:11Z</dcterms:modified>
</cp:coreProperties>
</file>